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5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ĺžni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ĺžni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ĺžni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ĺžni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ĺžni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28" name="Zástupný symbol dátumu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F3DA5-3211-4531-B165-9801ABDAD031}" type="datetimeFigureOut">
              <a:rPr lang="sk-SK" smtClean="0"/>
              <a:t>5.5.2020</a:t>
            </a:fld>
            <a:endParaRPr lang="sk-SK"/>
          </a:p>
        </p:txBody>
      </p:sp>
      <p:sp>
        <p:nvSpPr>
          <p:cNvPr id="17" name="Zástupný symbol päty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Rovná spojnica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ĺžni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čísla snímky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CFA0B8E-A762-4363-B1AD-0753C032AF6B}" type="slidenum">
              <a:rPr lang="sk-SK" smtClean="0"/>
              <a:t>‹#›</a:t>
            </a:fld>
            <a:endParaRPr lang="sk-SK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F3DA5-3211-4531-B165-9801ABDAD031}" type="datetimeFigureOut">
              <a:rPr lang="sk-SK" smtClean="0"/>
              <a:t>5.5.2020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A0B8E-A762-4363-B1AD-0753C032AF6B}" type="slidenum">
              <a:rPr lang="sk-SK" smtClean="0"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Z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ĺžni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ĺžni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ĺžni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ĺžni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ĺžni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ĺžni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ovná spojnica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CFA0B8E-A762-4363-B1AD-0753C032AF6B}" type="slidenum">
              <a:rPr lang="sk-SK" smtClean="0"/>
              <a:t>‹#›</a:t>
            </a:fld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F3DA5-3211-4531-B165-9801ABDAD031}" type="datetimeFigureOut">
              <a:rPr lang="sk-SK" smtClean="0"/>
              <a:t>5.5.2020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F3DA5-3211-4531-B165-9801ABDAD031}" type="datetimeFigureOut">
              <a:rPr lang="sk-SK" smtClean="0"/>
              <a:t>5.5.2020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CFA0B8E-A762-4363-B1AD-0753C032AF6B}" type="slidenum">
              <a:rPr lang="sk-SK" smtClean="0"/>
              <a:t>‹#›</a:t>
            </a:fld>
            <a:endParaRPr lang="sk-SK"/>
          </a:p>
        </p:txBody>
      </p:sp>
      <p:sp>
        <p:nvSpPr>
          <p:cNvPr id="8" name="Zástupný symbol obsah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ĺžni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ĺžni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ĺžni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ĺžni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ĺžni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ĺžni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13" name="Obdĺžni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ĺžni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F3DA5-3211-4531-B165-9801ABDAD031}" type="datetimeFigureOut">
              <a:rPr lang="sk-SK" smtClean="0"/>
              <a:t>5.5.2020</a:t>
            </a:fld>
            <a:endParaRPr lang="sk-SK"/>
          </a:p>
        </p:txBody>
      </p:sp>
      <p:sp>
        <p:nvSpPr>
          <p:cNvPr id="8" name="Rovná spojnica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CFA0B8E-A762-4363-B1AD-0753C032AF6B}" type="slidenum">
              <a:rPr lang="sk-SK" smtClean="0"/>
              <a:t>‹#›</a:t>
            </a:fld>
            <a:endParaRPr lang="sk-SK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E6DF3DA5-3211-4531-B165-9801ABDAD031}" type="datetimeFigureOut">
              <a:rPr lang="sk-SK" smtClean="0"/>
              <a:t>5.5.2020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A0B8E-A762-4363-B1AD-0753C032AF6B}" type="slidenum">
              <a:rPr lang="sk-SK" smtClean="0"/>
              <a:t>‹#›</a:t>
            </a:fld>
            <a:endParaRPr lang="sk-SK"/>
          </a:p>
        </p:txBody>
      </p:sp>
      <p:sp>
        <p:nvSpPr>
          <p:cNvPr id="8" name="Rovná spojnica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obsah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2" name="Zástupný symbol obsah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an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vná spojnica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ĺžni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ĺžni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ĺžni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ĺžni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ĺžni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ĺžni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F3DA5-3211-4531-B165-9801ABDAD031}" type="datetimeFigureOut">
              <a:rPr lang="sk-SK" smtClean="0"/>
              <a:t>5.5.2020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sk-SK"/>
          </a:p>
        </p:txBody>
      </p:sp>
      <p:sp>
        <p:nvSpPr>
          <p:cNvPr id="15" name="Rovná spojnica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ĺžni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obsah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6" name="Zástupný symbol obsah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CFA0B8E-A762-4363-B1AD-0753C032AF6B}" type="slidenum">
              <a:rPr lang="sk-SK" smtClean="0"/>
              <a:t>‹#›</a:t>
            </a:fld>
            <a:endParaRPr lang="sk-SK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F3DA5-3211-4531-B165-9801ABDAD031}" type="datetimeFigureOut">
              <a:rPr lang="sk-SK" smtClean="0"/>
              <a:t>5.5.2020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CFA0B8E-A762-4363-B1AD-0753C032AF6B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ĺžni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ĺžni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ĺžni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ĺžni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ĺžni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ĺžni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F3DA5-3211-4531-B165-9801ABDAD031}" type="datetimeFigureOut">
              <a:rPr lang="sk-SK" smtClean="0"/>
              <a:t>5.5.2020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CFA0B8E-A762-4363-B1AD-0753C032AF6B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ĺžni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ĺžni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ĺžni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ĺžni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ĺžni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ĺžni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8" name="Obdĺžni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obsah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CFA0B8E-A762-4363-B1AD-0753C032AF6B}" type="slidenum">
              <a:rPr lang="sk-SK" smtClean="0"/>
              <a:t>‹#›</a:t>
            </a:fld>
            <a:endParaRPr lang="sk-SK"/>
          </a:p>
        </p:txBody>
      </p:sp>
      <p:sp>
        <p:nvSpPr>
          <p:cNvPr id="21" name="Obdĺžni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F3DA5-3211-4531-B165-9801ABDAD031}" type="datetimeFigureOut">
              <a:rPr lang="sk-SK" smtClean="0"/>
              <a:t>5.5.2020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vná spojnica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ĺžni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ĺžni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ĺžni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ĺžni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ĺžni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ĺžni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ĺžni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CFA0B8E-A762-4363-B1AD-0753C032AF6B}" type="slidenum">
              <a:rPr lang="sk-SK" smtClean="0"/>
              <a:t>‹#›</a:t>
            </a:fld>
            <a:endParaRPr lang="sk-SK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22" name="Obdĺžni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E6DF3DA5-3211-4531-B165-9801ABDAD031}" type="datetimeFigureOut">
              <a:rPr lang="sk-SK" smtClean="0"/>
              <a:t>5.5.2020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ĺžni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ĺžni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ĺžni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ĺžni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ĺžni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E6DF3DA5-3211-4531-B165-9801ABDAD031}" type="datetimeFigureOut">
              <a:rPr lang="sk-SK" smtClean="0"/>
              <a:t>5.5.2020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sk-SK"/>
          </a:p>
        </p:txBody>
      </p:sp>
      <p:sp>
        <p:nvSpPr>
          <p:cNvPr id="8" name="Obdĺžni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ovná spojnica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čísla snímky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CFA0B8E-A762-4363-B1AD-0753C032AF6B}" type="slidenum">
              <a:rPr lang="sk-SK" smtClean="0"/>
              <a:t>‹#›</a:t>
            </a:fld>
            <a:endParaRPr lang="sk-SK"/>
          </a:p>
        </p:txBody>
      </p:sp>
      <p:sp>
        <p:nvSpPr>
          <p:cNvPr id="22" name="Zástupný symbol nadpisu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3" name="Zástupný symbol textu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/>
              <a:t>Rút </a:t>
            </a:r>
            <a:r>
              <a:rPr lang="sk-SK" dirty="0" err="1" smtClean="0"/>
              <a:t>Jacková</a:t>
            </a:r>
            <a:endParaRPr lang="sk-SK" dirty="0" smtClean="0"/>
          </a:p>
          <a:p>
            <a:r>
              <a:rPr lang="sk-SK" dirty="0" smtClean="0"/>
              <a:t>2.P</a:t>
            </a: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Hongkonská chrípka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5720" y="357166"/>
            <a:ext cx="8534400" cy="758952"/>
          </a:xfrm>
        </p:spPr>
        <p:txBody>
          <a:bodyPr>
            <a:noAutofit/>
          </a:bodyPr>
          <a:lstStyle/>
          <a:p>
            <a:r>
              <a:rPr lang="sk-SK" sz="2800" dirty="0" smtClean="0"/>
              <a:t/>
            </a:r>
            <a:br>
              <a:rPr lang="sk-SK" sz="2800" dirty="0" smtClean="0"/>
            </a:br>
            <a:r>
              <a:rPr lang="sk-SK" sz="2800" dirty="0" smtClean="0"/>
              <a:t/>
            </a:r>
            <a:br>
              <a:rPr lang="sk-SK" sz="2800" dirty="0" smtClean="0"/>
            </a:br>
            <a:r>
              <a:rPr lang="sk-SK" sz="2800" dirty="0" smtClean="0"/>
              <a:t/>
            </a:r>
            <a:br>
              <a:rPr lang="sk-SK" sz="2800" dirty="0" smtClean="0"/>
            </a:br>
            <a:r>
              <a:rPr lang="sk-SK" sz="2000" dirty="0" smtClean="0"/>
              <a:t>Prečo môžeme povedať že táto chrípka je miernejšia od ostatných?</a:t>
            </a:r>
            <a:br>
              <a:rPr lang="sk-SK" sz="2000" dirty="0" smtClean="0"/>
            </a:br>
            <a:r>
              <a:rPr lang="sk-SK" sz="2000" dirty="0" smtClean="0"/>
              <a:t>Dôvod 1</a:t>
            </a:r>
            <a:endParaRPr lang="sk-SK" sz="2000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sk-SK" dirty="0" smtClean="0"/>
          </a:p>
          <a:p>
            <a:endParaRPr lang="sk-SK" dirty="0" smtClean="0"/>
          </a:p>
          <a:p>
            <a:r>
              <a:rPr lang="sk-SK" dirty="0" smtClean="0"/>
              <a:t>Nový </a:t>
            </a:r>
            <a:r>
              <a:rPr lang="sk-SK" dirty="0" smtClean="0"/>
              <a:t>chrípkový vírus bol stavbou svojho </a:t>
            </a:r>
            <a:r>
              <a:rPr lang="sk-SK" dirty="0" err="1" smtClean="0"/>
              <a:t>genómu</a:t>
            </a:r>
            <a:r>
              <a:rPr lang="sk-SK" dirty="0" smtClean="0"/>
              <a:t> podobný vírusu, ktorý vyvolal pandémiu v rokoch 1957 a 1958 a teda značná časť populácie mala vytvorené protilátky, ktoré zmierňovali priebeh ochorenia u infikovaných počas novej pandémie.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Dôvod 2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 smtClean="0"/>
              <a:t>Hongkonská </a:t>
            </a:r>
            <a:r>
              <a:rPr lang="sk-SK" dirty="0" smtClean="0"/>
              <a:t>chrípka naplno udrela až v decembri 1968 na rozdiel od predchádzajúcich pandémii, čiže v čase, keď vo väčšine krajín sveta bežali už zimné prázdniny a teda bol značne obmedzený kontakt medzi ľuďmi. </a:t>
            </a:r>
            <a:endParaRPr lang="sk-SK" dirty="0" smtClean="0"/>
          </a:p>
          <a:p>
            <a:endParaRPr lang="sk-SK" dirty="0" smtClean="0"/>
          </a:p>
          <a:p>
            <a:endParaRPr lang="sk-SK" dirty="0" smtClean="0"/>
          </a:p>
          <a:p>
            <a:r>
              <a:rPr lang="sk-SK" dirty="0" smtClean="0"/>
              <a:t>Treba </a:t>
            </a:r>
            <a:r>
              <a:rPr lang="sk-SK" dirty="0" smtClean="0"/>
              <a:t>si tiež uvedomiť, že v druhej polovici 60-tych rokov minulého storočia už bolo zdravotníctvo na pomerne vysokej úrovni a zároveň sa v tom čase masovo používali antibiotiká, ktoré sa nasadzovali na potláčanie sekundárnych bakteriálnych infekcií, ktoré sprevádzali chrípkové ochorenie.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Ako sa to týka dnes nás?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sk-SK" dirty="0" smtClean="0"/>
          </a:p>
          <a:p>
            <a:endParaRPr lang="sk-SK" dirty="0" smtClean="0"/>
          </a:p>
          <a:p>
            <a:r>
              <a:rPr lang="sk-SK" dirty="0" smtClean="0"/>
              <a:t>Vírus</a:t>
            </a:r>
            <a:r>
              <a:rPr lang="sk-SK" dirty="0" smtClean="0"/>
              <a:t>, ktorý vyvolal túto pandémiu, cirkuluje pritom dodnes v ľudskej populácii. Z ľudí sa dokonca preniesol opačným smerom, resp. tam, kde začal. V 90-tych rokoch minulého storočia izolovali tento vírus u prasiat, u ktorých vyvoláva </a:t>
            </a:r>
            <a:r>
              <a:rPr lang="sk-SK" dirty="0" err="1" smtClean="0"/>
              <a:t>prasačiu</a:t>
            </a:r>
            <a:r>
              <a:rPr lang="sk-SK" dirty="0" smtClean="0"/>
              <a:t> chrípku. Ukázalo sa, že tento chrípkový vírus postihuje aj ďalšie </a:t>
            </a:r>
            <a:r>
              <a:rPr lang="sk-SK" dirty="0" smtClean="0"/>
              <a:t>živočíchy.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714488"/>
            <a:ext cx="7286676" cy="4317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Ďakujem za pozornosť</a:t>
            </a:r>
            <a:endParaRPr lang="sk-SK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357422" y="2214554"/>
            <a:ext cx="5322268" cy="3541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Prečo sa to volá hongkonská chrípka?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86766" cy="4472005"/>
          </a:xfrm>
        </p:spPr>
        <p:txBody>
          <a:bodyPr>
            <a:normAutofit/>
          </a:bodyPr>
          <a:lstStyle/>
          <a:p>
            <a:r>
              <a:rPr lang="sk-SK" dirty="0" smtClean="0"/>
              <a:t>Chrípkovú pandémiu </a:t>
            </a:r>
            <a:r>
              <a:rPr lang="sk-SK" dirty="0" err="1" smtClean="0"/>
              <a:t>vyvoal</a:t>
            </a:r>
            <a:r>
              <a:rPr lang="sk-SK" dirty="0" smtClean="0"/>
              <a:t> vírus H3N2, ktorý vznikol genetickým procesom, takzvanou antigénnym posunom, pri ktorom sa gény z viacerých </a:t>
            </a:r>
            <a:r>
              <a:rPr lang="sk-SK" dirty="0" err="1" smtClean="0"/>
              <a:t>subtypov</a:t>
            </a:r>
            <a:r>
              <a:rPr lang="sk-SK" dirty="0" smtClean="0"/>
              <a:t> preskupili, aby vytvorili nový vírus. </a:t>
            </a:r>
          </a:p>
          <a:p>
            <a:r>
              <a:rPr lang="sk-SK" dirty="0" smtClean="0"/>
              <a:t>Za pôvodného hostiteľa tejto chrípky sú považované ošípané, keďže v ich tele zmutovali s vtáčími a ľudskými vírusmi chrípky.</a:t>
            </a:r>
          </a:p>
          <a:p>
            <a:r>
              <a:rPr lang="sk-SK" dirty="0" smtClean="0"/>
              <a:t> Niektorí vedci však tvrdia, že jeho pôvodcom by mohli byť priamo vtáky.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1714488"/>
            <a:ext cx="4643470" cy="464347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  <a:effectLst>
            <a:glow rad="228600">
              <a:schemeClr val="tx2">
                <a:lumMod val="50000"/>
                <a:alpha val="40000"/>
              </a:schemeClr>
            </a:glow>
          </a:effectLst>
        </p:spPr>
      </p:pic>
      <p:sp>
        <p:nvSpPr>
          <p:cNvPr id="6" name="BlokTextu 5"/>
          <p:cNvSpPr txBox="1"/>
          <p:nvPr/>
        </p:nvSpPr>
        <p:spPr>
          <a:xfrm>
            <a:off x="214282" y="285728"/>
            <a:ext cx="8572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Obrázok znázorňuje preplnenú čakáreň jednej z miestnych kliník na začiatku epidémie v júli 1968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Prečo </a:t>
            </a:r>
            <a:r>
              <a:rPr lang="sk-SK" dirty="0" err="1" smtClean="0"/>
              <a:t>nieje</a:t>
            </a:r>
            <a:r>
              <a:rPr lang="sk-SK" dirty="0" smtClean="0"/>
              <a:t> prekvapením že to bola zase Čína?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k-SK" dirty="0" smtClean="0"/>
              <a:t>Prvý zaznamenaný prípad tejto novej chrípky je datovaný 13. júla 1968 v Hongkongu</a:t>
            </a:r>
            <a:r>
              <a:rPr lang="sk-SK" dirty="0" smtClean="0"/>
              <a:t>.</a:t>
            </a:r>
          </a:p>
          <a:p>
            <a:r>
              <a:rPr lang="sk-SK" dirty="0" smtClean="0"/>
              <a:t>Už vtedy bol </a:t>
            </a:r>
            <a:r>
              <a:rPr lang="sk-SK" dirty="0" err="1" smtClean="0"/>
              <a:t>honkong</a:t>
            </a:r>
            <a:r>
              <a:rPr lang="sk-SK" dirty="0" smtClean="0"/>
              <a:t> </a:t>
            </a:r>
            <a:r>
              <a:rPr lang="sk-SK" dirty="0" smtClean="0"/>
              <a:t>husto obývaný (v tom čase tam žilo </a:t>
            </a:r>
            <a:r>
              <a:rPr lang="sk-SK" dirty="0" smtClean="0"/>
              <a:t>6 </a:t>
            </a:r>
            <a:r>
              <a:rPr lang="sk-SK" dirty="0" smtClean="0"/>
              <a:t>tisíc ľudí na jeden kilometer štvorcový</a:t>
            </a:r>
            <a:r>
              <a:rPr lang="sk-SK" dirty="0" smtClean="0"/>
              <a:t>).</a:t>
            </a:r>
          </a:p>
          <a:p>
            <a:endParaRPr lang="sk-SK" dirty="0" smtClean="0"/>
          </a:p>
          <a:p>
            <a:r>
              <a:rPr lang="sk-SK" dirty="0" smtClean="0"/>
              <a:t>Už dva týždne od prvého zaznamenaného prípadu dosiahla epidémia v meste vrchol, v tom momente už bolo nakazených vyše 50 tisíc Hongkončanov, no kulminovala celých šesť mesiacov.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Nie každý sa poučí........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sk-SK" dirty="0" smtClean="0"/>
          </a:p>
          <a:p>
            <a:endParaRPr lang="sk-SK" dirty="0" smtClean="0"/>
          </a:p>
          <a:p>
            <a:endParaRPr lang="sk-SK" dirty="0" smtClean="0"/>
          </a:p>
          <a:p>
            <a:r>
              <a:rPr lang="sk-SK" dirty="0" smtClean="0"/>
              <a:t>Už </a:t>
            </a:r>
            <a:r>
              <a:rPr lang="sk-SK" dirty="0" smtClean="0"/>
              <a:t>v tom období bola Čína kritizovaná za pomerne oneskorenú reakciu a slabé opatrenia v čase, keď išlo o lokálnu epidémiu, a to aj napriek tomu, že len desať rokov predtým zažila táto krajina a celý svet </a:t>
            </a:r>
            <a:r>
              <a:rPr lang="sk-SK" dirty="0" smtClean="0"/>
              <a:t>pandémiu. (Ázijská chrípka)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Kde všade zasiahla?</a:t>
            </a:r>
            <a:endParaRPr lang="sk-SK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428736"/>
            <a:ext cx="7358114" cy="49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Kde všade zasiahla?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pt-BR" dirty="0" smtClean="0"/>
              <a:t>Ešte ten istý mesiac zasiahol vírus aj Vietnam a Singapur</a:t>
            </a:r>
            <a:r>
              <a:rPr lang="pt-BR" dirty="0" smtClean="0"/>
              <a:t>.</a:t>
            </a:r>
            <a:endParaRPr lang="sk-SK" dirty="0" smtClean="0"/>
          </a:p>
          <a:p>
            <a:r>
              <a:rPr lang="sk-SK" dirty="0" smtClean="0"/>
              <a:t>Už v septembri 1968 dorazila epidémia na Filipíny, do severnej Austrálie, do Indie a krátko nato aj do Európy. V tom istom čase už hlásili prvá prípady aj Spojené štáty americké, kam ho „importovali“ americkí vojaci vracajúci sa z vojny vo Vietname</a:t>
            </a:r>
            <a:r>
              <a:rPr lang="sk-SK" dirty="0" smtClean="0"/>
              <a:t>.</a:t>
            </a:r>
          </a:p>
          <a:p>
            <a:r>
              <a:rPr lang="sk-SK" dirty="0" smtClean="0"/>
              <a:t>Celkovo sa malo na území USA nakaziť niekoľko miliónov ľudí, z ktorých zomrelo takmer 34 tisíc. Medzitým zasiahla hongkonská chrípka aj krajiny Latinskej Ameriky, Afriky a </a:t>
            </a:r>
            <a:r>
              <a:rPr lang="sk-SK" dirty="0" err="1" smtClean="0"/>
              <a:t>Pacifiku</a:t>
            </a:r>
            <a:r>
              <a:rPr lang="sk-SK" dirty="0" smtClean="0"/>
              <a:t> </a:t>
            </a:r>
            <a:r>
              <a:rPr lang="sk-SK" dirty="0" err="1" smtClean="0"/>
              <a:t>a</a:t>
            </a:r>
            <a:r>
              <a:rPr lang="sk-SK" dirty="0" smtClean="0"/>
              <a:t> nadobudla rozmery celosvetovej pandémie </a:t>
            </a:r>
            <a:r>
              <a:rPr lang="sk-SK" dirty="0" smtClean="0"/>
              <a:t>.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Ticho pred búrkou......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k-SK" dirty="0" smtClean="0"/>
              <a:t>Začiatkom roka 1969 začala táto chrípka všade vo svete ustupovať</a:t>
            </a:r>
            <a:r>
              <a:rPr lang="sk-SK" dirty="0" smtClean="0"/>
              <a:t>.</a:t>
            </a:r>
          </a:p>
          <a:p>
            <a:r>
              <a:rPr lang="sk-SK" dirty="0" smtClean="0"/>
              <a:t>Presnejšie, jej prvá vlna</a:t>
            </a:r>
            <a:r>
              <a:rPr lang="sk-SK" dirty="0" smtClean="0"/>
              <a:t>.</a:t>
            </a:r>
          </a:p>
          <a:p>
            <a:r>
              <a:rPr lang="sk-SK" dirty="0" smtClean="0"/>
              <a:t>Na jeseň toho istého roka, čiže približne o polroka neskôr, udrela druhá vlna</a:t>
            </a:r>
            <a:r>
              <a:rPr lang="sk-SK" dirty="0" smtClean="0"/>
              <a:t>.</a:t>
            </a:r>
          </a:p>
          <a:p>
            <a:r>
              <a:rPr lang="sk-SK" dirty="0" smtClean="0"/>
              <a:t>V porovnaní s prvou vlnou sa druhá vlna vyznačovala vyššou smrtnosťou</a:t>
            </a:r>
            <a:r>
              <a:rPr lang="sk-SK" dirty="0" smtClean="0"/>
              <a:t>.</a:t>
            </a:r>
          </a:p>
          <a:p>
            <a:r>
              <a:rPr lang="sk-SK" dirty="0" smtClean="0"/>
              <a:t>Celkovo zomrelo na hongkonskú chrípku podľa konzervatívnych údajov vyše 1 milióna ľudí (niektoré zdroje uvádzajú 3 až 4 milióny obetí).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1643050"/>
            <a:ext cx="8128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bčiansky">
  <a:themeElements>
    <a:clrScheme name="Občiansky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bčiansky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bčiansky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53</TotalTime>
  <Words>578</Words>
  <Application>Microsoft Office PowerPoint</Application>
  <PresentationFormat>Prezentácia na obrazovke (4:3)</PresentationFormat>
  <Paragraphs>43</Paragraphs>
  <Slides>14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14</vt:i4>
      </vt:variant>
    </vt:vector>
  </HeadingPairs>
  <TitlesOfParts>
    <vt:vector size="15" baseType="lpstr">
      <vt:lpstr>Občiansky</vt:lpstr>
      <vt:lpstr>Hongkonská chrípka</vt:lpstr>
      <vt:lpstr>Prečo sa to volá hongkonská chrípka?</vt:lpstr>
      <vt:lpstr>Snímka 3</vt:lpstr>
      <vt:lpstr>Prečo nieje prekvapením že to bola zase Čína?</vt:lpstr>
      <vt:lpstr>Nie každý sa poučí........</vt:lpstr>
      <vt:lpstr>Kde všade zasiahla?</vt:lpstr>
      <vt:lpstr>Kde všade zasiahla?</vt:lpstr>
      <vt:lpstr>Ticho pred búrkou......</vt:lpstr>
      <vt:lpstr>Snímka 9</vt:lpstr>
      <vt:lpstr>   Prečo môžeme povedať že táto chrípka je miernejšia od ostatných? Dôvod 1</vt:lpstr>
      <vt:lpstr>Dôvod 2</vt:lpstr>
      <vt:lpstr>Ako sa to týka dnes nás?</vt:lpstr>
      <vt:lpstr>Snímka 13</vt:lpstr>
      <vt:lpstr>Ďakujem za pozornosť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Honkonská chrípka</dc:title>
  <dc:creator>0000</dc:creator>
  <cp:lastModifiedBy>0000</cp:lastModifiedBy>
  <cp:revision>9</cp:revision>
  <dcterms:created xsi:type="dcterms:W3CDTF">2020-05-05T19:31:09Z</dcterms:created>
  <dcterms:modified xsi:type="dcterms:W3CDTF">2020-05-05T20:24:40Z</dcterms:modified>
</cp:coreProperties>
</file>