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59" r:id="rId10"/>
    <p:sldId id="267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1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27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72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88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071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05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04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35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7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4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36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9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137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063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493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830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55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EB4BA0-DFAB-488D-9979-D155B770E171}" type="datetimeFigureOut">
              <a:rPr lang="sk-SK" smtClean="0"/>
              <a:t>26.5.2020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755F-F447-4C13-87CD-95D67C771B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809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142" y="108284"/>
            <a:ext cx="12369708" cy="4223928"/>
          </a:xfrm>
        </p:spPr>
        <p:txBody>
          <a:bodyPr>
            <a:normAutofit/>
          </a:bodyPr>
          <a:lstStyle/>
          <a:p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Španielska chrípka  (1918) a </a:t>
            </a:r>
            <a:r>
              <a:rPr lang="sk-SK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koronavírus</a:t>
            </a:r>
            <a:r>
              <a:rPr lang="sk-SK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COVID-19 (2020) v USA</a:t>
            </a:r>
            <a:endParaRPr lang="sk-SK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336505" y="6436894"/>
            <a:ext cx="3086345" cy="573563"/>
          </a:xfrm>
        </p:spPr>
        <p:txBody>
          <a:bodyPr>
            <a:noAutofit/>
          </a:bodyPr>
          <a:lstStyle/>
          <a:p>
            <a:r>
              <a:rPr lang="sk-SK" sz="1800" dirty="0" smtClean="0"/>
              <a:t>Viktória </a:t>
            </a:r>
            <a:r>
              <a:rPr lang="sk-SK" sz="1800" dirty="0"/>
              <a:t>P</a:t>
            </a:r>
            <a:r>
              <a:rPr lang="sk-SK" sz="1800" dirty="0" smtClean="0"/>
              <a:t>etríková</a:t>
            </a:r>
            <a:endParaRPr lang="sk-SK" sz="1800" dirty="0"/>
          </a:p>
        </p:txBody>
      </p:sp>
      <p:pic>
        <p:nvPicPr>
          <p:cNvPr id="6146" name="Picture 2" descr="Španělská chřipka, Harald Salfellner,Harald Salfellner, 978-3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14" y="4981918"/>
            <a:ext cx="3450728" cy="16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zdravezpravy.cz/wp-content/uploads/2020/02/proti-koronaviru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55" y="4841805"/>
            <a:ext cx="2947737" cy="17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dirty="0" smtClean="0"/>
              <a:t>Ohnisko</a:t>
            </a:r>
            <a:endParaRPr lang="sk-SK" sz="48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897513"/>
              </p:ext>
            </p:extLst>
          </p:nvPr>
        </p:nvGraphicFramePr>
        <p:xfrm>
          <a:off x="589118" y="1457833"/>
          <a:ext cx="11339944" cy="398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972"/>
                <a:gridCol w="5669972"/>
              </a:tblGrid>
              <a:tr h="1056943">
                <a:tc>
                  <a:txBody>
                    <a:bodyPr/>
                    <a:lstStyle/>
                    <a:p>
                      <a:pPr algn="ctr"/>
                      <a:r>
                        <a:rPr lang="sk-SK" sz="3600" dirty="0" smtClean="0"/>
                        <a:t>Covid-19</a:t>
                      </a:r>
                      <a:endParaRPr lang="sk-SK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dirty="0" smtClean="0"/>
                        <a:t>Španielska chrípka</a:t>
                      </a:r>
                      <a:endParaRPr lang="sk-SK" sz="3600" dirty="0"/>
                    </a:p>
                  </a:txBody>
                  <a:tcPr anchor="ctr"/>
                </a:tc>
              </a:tr>
              <a:tr h="2926475">
                <a:tc>
                  <a:txBody>
                    <a:bodyPr/>
                    <a:lstStyle/>
                    <a:p>
                      <a:r>
                        <a:rPr lang="sk-SK" sz="3600" dirty="0" smtClean="0"/>
                        <a:t>Pochádza z Číny</a:t>
                      </a:r>
                      <a:endParaRPr lang="sk-SK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3600" dirty="0" smtClean="0"/>
                        <a:t>Podozrenie na pôvodné ohnisko, odkiaľ sa chrípka v roku 1918 začala šíriť, siaha od Kansasu po Čínu</a:t>
                      </a:r>
                      <a:endParaRPr lang="sk-SK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80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dirty="0" smtClean="0"/>
              <a:t>Rady odborníkov: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6501" y="1853248"/>
            <a:ext cx="9403742" cy="4592594"/>
          </a:xfrm>
        </p:spPr>
        <p:txBody>
          <a:bodyPr/>
          <a:lstStyle/>
          <a:p>
            <a:r>
              <a:rPr lang="sk-SK" sz="2800" dirty="0" smtClean="0"/>
              <a:t>Spoločenský odstup</a:t>
            </a:r>
          </a:p>
          <a:p>
            <a:r>
              <a:rPr lang="sk-SK" sz="2800" dirty="0" smtClean="0"/>
              <a:t>Umývanie rúk</a:t>
            </a:r>
          </a:p>
          <a:p>
            <a:r>
              <a:rPr lang="sk-SK" sz="2800" dirty="0" smtClean="0"/>
              <a:t>Masky </a:t>
            </a:r>
          </a:p>
          <a:p>
            <a:r>
              <a:rPr lang="sk-SK" sz="2800" dirty="0" smtClean="0"/>
              <a:t>Ak sa nakazíte </a:t>
            </a:r>
            <a:r>
              <a:rPr lang="sk-SK" sz="2800" dirty="0" err="1" smtClean="0"/>
              <a:t>ostante</a:t>
            </a:r>
            <a:r>
              <a:rPr lang="sk-SK" sz="2800" dirty="0" smtClean="0"/>
              <a:t> doma (kým </a:t>
            </a:r>
            <a:r>
              <a:rPr lang="sk-SK" sz="2800" dirty="0" err="1" smtClean="0"/>
              <a:t>symptóny</a:t>
            </a:r>
            <a:r>
              <a:rPr lang="sk-SK" sz="2800" dirty="0" smtClean="0"/>
              <a:t> nezmiznú)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654" y="1306082"/>
            <a:ext cx="2506579" cy="25065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62" y="4294055"/>
            <a:ext cx="2037347" cy="20373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13" y="4179616"/>
            <a:ext cx="3402682" cy="22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163" y="1162580"/>
            <a:ext cx="11545889" cy="3337229"/>
          </a:xfrm>
        </p:spPr>
        <p:txBody>
          <a:bodyPr/>
          <a:lstStyle/>
          <a:p>
            <a:pPr algn="ctr"/>
            <a:r>
              <a:rPr lang="sk-SK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BUĎME </a:t>
            </a:r>
            <a:r>
              <a:rPr lang="sk-SK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ZODPOVEDNÍ </a:t>
            </a:r>
            <a:r>
              <a:rPr lang="sk-SK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VYDRŽME TO ABY SA NÁM TO UŽ VIAC NEVRACALO</a:t>
            </a:r>
            <a:endParaRPr lang="sk-SK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 descr="Bratislava | Informácie a odporúčania k novému koronavírusu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22" y="2915533"/>
            <a:ext cx="3788320" cy="31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3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431" y="2767263"/>
            <a:ext cx="10881015" cy="2972185"/>
          </a:xfrm>
        </p:spPr>
        <p:txBody>
          <a:bodyPr/>
          <a:lstStyle/>
          <a:p>
            <a:r>
              <a:rPr lang="sk-SK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Ďakujem za pozornosť</a:t>
            </a:r>
            <a:endParaRPr lang="sk-SK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559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Španielska chrípka  a </a:t>
            </a:r>
            <a:r>
              <a:rPr lang="sk-SK" dirty="0" err="1" smtClean="0"/>
              <a:t>koronavírus</a:t>
            </a:r>
            <a:r>
              <a:rPr lang="sk-SK" dirty="0" smtClean="0"/>
              <a:t> COVID-19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Podľa niektorých denníkov a štúdií je </a:t>
            </a:r>
            <a:r>
              <a:rPr lang="sk-SK" dirty="0" err="1" smtClean="0"/>
              <a:t>koronavírus</a:t>
            </a:r>
            <a:r>
              <a:rPr lang="sk-SK" dirty="0" smtClean="0"/>
              <a:t> podobný španielskej chrípke aj to napriek vedeckému pokroku. Ak si porovnávame </a:t>
            </a:r>
            <a:r>
              <a:rPr lang="sk-SK" dirty="0" err="1" smtClean="0"/>
              <a:t>koronavírus</a:t>
            </a:r>
            <a:r>
              <a:rPr lang="sk-SK" dirty="0" smtClean="0"/>
              <a:t> COVID-19 s epidémiou zvanou španielska chrípka je to rozdielne ochorenie, ktoré postihuje rozdielne vekové kategórie.  </a:t>
            </a:r>
            <a:r>
              <a:rPr lang="sk-SK" dirty="0" err="1" smtClean="0"/>
              <a:t>Koronavírus</a:t>
            </a:r>
            <a:r>
              <a:rPr lang="sk-SK" dirty="0" smtClean="0"/>
              <a:t> postihuje staršie osoby a osoby s už existujúcimi problémami a naopak španielska chrípka bol najsmrteľnejší pre mladých a dospelých ľudí</a:t>
            </a:r>
          </a:p>
        </p:txBody>
      </p:sp>
      <p:pic>
        <p:nvPicPr>
          <p:cNvPr id="4" name="Obrázok 3" descr="https://hashtag.zoznam.sk/wp-content/uploads/2020/04/image-from-rawpixel-id-2298627-jpeg-1200x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147" y="4697390"/>
            <a:ext cx="3878447" cy="161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Intel\Desktop\atNM7-4uRQ3uKDkOwnTU-A.1280_Ilustra-n-sn-m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199" y="4697390"/>
            <a:ext cx="3263996" cy="161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66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4642" y="365125"/>
            <a:ext cx="10099158" cy="932047"/>
          </a:xfrm>
        </p:spPr>
        <p:txBody>
          <a:bodyPr/>
          <a:lstStyle/>
          <a:p>
            <a:pPr algn="ctr"/>
            <a:r>
              <a:rPr lang="sk-SK" sz="4800" dirty="0" smtClean="0"/>
              <a:t>Situácia</a:t>
            </a:r>
            <a:r>
              <a:rPr lang="sk-SK" dirty="0" smtClean="0"/>
              <a:t> počas pandémie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713781" y="1297172"/>
            <a:ext cx="10652051" cy="4879791"/>
          </a:xfrm>
        </p:spPr>
        <p:txBody>
          <a:bodyPr>
            <a:normAutofit/>
          </a:bodyPr>
          <a:lstStyle/>
          <a:p>
            <a:r>
              <a:rPr lang="sk-SK" dirty="0" smtClean="0"/>
              <a:t>Rovnako ako aj v roku 1918 aj teraz ľudia počúvajú prázdne uisťovanie, ktoré je v rozpore s realitou plniacich sa nemocníc aj márnic a samozrejme aj vysychajúcich bankových účtov. Vrátilo sa slovo zvané karanténa, rovnako aj šarlatánske rady, napr. potretie si hrudníka surovým cesnakom, podľa amerického prezidenta Donalda </a:t>
            </a:r>
            <a:r>
              <a:rPr lang="sk-SK" dirty="0" err="1" smtClean="0"/>
              <a:t>Trumpa</a:t>
            </a:r>
            <a:r>
              <a:rPr lang="sk-SK" dirty="0" smtClean="0"/>
              <a:t> : „Čo tak naliať do žíl dezinfekciu?“ čo vyvolalo zdesenie namiesto smiechu nad tým</a:t>
            </a:r>
          </a:p>
          <a:p>
            <a:endParaRPr lang="sk-SK" dirty="0"/>
          </a:p>
        </p:txBody>
      </p:sp>
      <p:pic>
        <p:nvPicPr>
          <p:cNvPr id="1034" name="Picture 10" descr="Koronavírus a španielska chrípka: Porovnanie situácie v USA - Svet S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9" y="4043120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pidemie koronaviru přehledně v číslech: Kde, kdy, kol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81" y="4458461"/>
            <a:ext cx="2549199" cy="15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oronavirus v USA: Přeplněné márnice a horor s masovými hroby obětí koronaviru |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88" y="3737067"/>
            <a:ext cx="2400801" cy="12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abíjala viac ako Hitler. Španielska chrípka aj u nás usmrtil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74" y="4566067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dirty="0" smtClean="0"/>
              <a:t>Očkovacie</a:t>
            </a:r>
            <a:r>
              <a:rPr lang="sk-SK" dirty="0" smtClean="0"/>
              <a:t> látky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roku 1918 nebolo očkovacej látky, ba ani žiadneho lieku proti veľkej pandémii chrípky, ktorá trápila celý svet a zabila takmer viac ako 50 </a:t>
            </a:r>
            <a:r>
              <a:rPr lang="sk-SK" dirty="0" err="1" smtClean="0"/>
              <a:t>milionov</a:t>
            </a:r>
            <a:r>
              <a:rPr lang="sk-SK" dirty="0" smtClean="0"/>
              <a:t> ľudí. Dnešná moderná veda vedela rýchlo identifikovať vírus, zmapovať jeho genetický kód a vyvinula diagnostický test. Pričom boli využité znalosti, ktoré v roku 1918 nik nemal. Takýmto spôsobom bolo možné udržať bezpečnosť v krajinách čo však USA neurobili. Nebrali to od začiatku vážne</a:t>
            </a:r>
          </a:p>
          <a:p>
            <a:endParaRPr lang="sk-SK" dirty="0"/>
          </a:p>
        </p:txBody>
      </p:sp>
      <p:pic>
        <p:nvPicPr>
          <p:cNvPr id="3074" name="Picture 2" descr="Koronavirus: Lékaři testují jako lék vakcínu proti tuberkulóze | Bles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79" y="4615600"/>
            <a:ext cx="3654398" cy="19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ihned.cz/attachment.php/10/74736010/QsrKjD7hAO2vUzWfw4NxMuE8neP3R90J/FW1_HEALTH-CORONAVIRUS-GERMANY-USA_0315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7" y="4552100"/>
            <a:ext cx="3544383" cy="19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65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USA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USA  ako krajina sa chcela vyhnúť ochoreniu, ale  tak ako minulosť s prítomnosťou spája neschopnosť amerických prezidentov brať hrozbu hneď od začiatku vážne</a:t>
            </a:r>
          </a:p>
        </p:txBody>
      </p:sp>
      <p:pic>
        <p:nvPicPr>
          <p:cNvPr id="7170" name="Picture 2" descr="WHO vyhlásila koronavírus za PANDÉM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3973946"/>
            <a:ext cx="3193987" cy="21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e koronavírus v Trnave zrušili odovzdávanie ocenení, v Galant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44" y="3973946"/>
            <a:ext cx="3465930" cy="23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OTO Rok 2020 s COVIDOM-19 vyzerá ako rok 1918: Neuveriteľné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99" y="3392669"/>
            <a:ext cx="2752841" cy="183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82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dirty="0" err="1" smtClean="0"/>
              <a:t>Woodrow</a:t>
            </a:r>
            <a:r>
              <a:rPr lang="sk-SK" sz="4800" dirty="0" smtClean="0"/>
              <a:t> </a:t>
            </a:r>
            <a:r>
              <a:rPr lang="sk-SK" sz="4800" dirty="0" err="1" smtClean="0"/>
              <a:t>Wilson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Zlyhaním prezidenta </a:t>
            </a:r>
            <a:r>
              <a:rPr lang="sk-SK" b="1" dirty="0" err="1" smtClean="0"/>
              <a:t>Woodrowa</a:t>
            </a:r>
            <a:r>
              <a:rPr lang="sk-SK" b="1" dirty="0" smtClean="0"/>
              <a:t> </a:t>
            </a:r>
            <a:r>
              <a:rPr lang="sk-SK" b="1" dirty="0" err="1" smtClean="0"/>
              <a:t>Wilsona</a:t>
            </a:r>
            <a:r>
              <a:rPr lang="sk-SK" b="1" dirty="0" smtClean="0"/>
              <a:t> </a:t>
            </a:r>
            <a:r>
              <a:rPr lang="sk-SK" dirty="0" smtClean="0"/>
              <a:t>bolo mlčanie. Historici uvádzajú, že </a:t>
            </a:r>
            <a:r>
              <a:rPr lang="sk-SK" dirty="0" err="1" smtClean="0"/>
              <a:t>Wilson</a:t>
            </a:r>
            <a:r>
              <a:rPr lang="sk-SK" dirty="0" smtClean="0"/>
              <a:t> ani jeden jediný raz verejne neprehovoril o chorobe, ktorá zabíjala Američanov – dokonca ani potom, ako sa sám nakazil a už nikdy nebol taký ako predtým</a:t>
            </a:r>
          </a:p>
          <a:p>
            <a:endParaRPr lang="sk-SK" dirty="0"/>
          </a:p>
        </p:txBody>
      </p:sp>
      <p:pic>
        <p:nvPicPr>
          <p:cNvPr id="4098" name="Picture 2" descr="Americký prezident pred sto rokmi šokoval Európu: Chcem, aby takt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10" y="3613456"/>
            <a:ext cx="4283244" cy="26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Donald </a:t>
            </a:r>
            <a:r>
              <a:rPr lang="sk-SK" dirty="0" err="1" smtClean="0"/>
              <a:t>Trump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Donald </a:t>
            </a:r>
            <a:r>
              <a:rPr lang="sk-SK" b="1" dirty="0" err="1" smtClean="0"/>
              <a:t>Trump</a:t>
            </a:r>
            <a:r>
              <a:rPr lang="sk-SK" b="1" dirty="0" smtClean="0"/>
              <a:t> </a:t>
            </a:r>
            <a:r>
              <a:rPr lang="sk-SK" dirty="0" smtClean="0"/>
              <a:t>hlásal víťazstvo nad COVIDOM-19 ešte predtým ako sa infekcia v jeho krajine začala šíriť, a od toho času do sveta vypustil množstvo dezinformácií</a:t>
            </a:r>
          </a:p>
          <a:p>
            <a:endParaRPr lang="sk-SK" dirty="0"/>
          </a:p>
        </p:txBody>
      </p:sp>
      <p:pic>
        <p:nvPicPr>
          <p:cNvPr id="4" name="Picture 8" descr="Donald Trump: 200 tisíc obětí koronaviru by byla dobrá práce USA | Bles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53" y="3587299"/>
            <a:ext cx="4151200" cy="21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10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Španielska chrípka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Pandémia dostala meno "španielska chrípka" len preto, že slobodná španielska tlač voľne a široko informovala o skaze, ktorú prvá vlna choroby priniesla, zatiaľ čo v krajinách, ktoré boli vo vojne - vrátane USA - noviny chrípku v týchto časoch </a:t>
            </a:r>
            <a:r>
              <a:rPr lang="sk-SK" dirty="0" err="1"/>
              <a:t>hurávlastenectva</a:t>
            </a:r>
            <a:r>
              <a:rPr lang="sk-SK" dirty="0"/>
              <a:t>, cenzúry a popierania značne </a:t>
            </a:r>
            <a:r>
              <a:rPr lang="sk-SK" dirty="0" smtClean="0"/>
              <a:t>bagatelizovali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32" y="3840158"/>
            <a:ext cx="3822604" cy="24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6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dirty="0" smtClean="0"/>
              <a:t>Španielska chrípka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Španielska chrípka bola </a:t>
            </a:r>
            <a:r>
              <a:rPr lang="sk-SK" dirty="0" smtClean="0"/>
              <a:t>nebezpečná </a:t>
            </a:r>
            <a:r>
              <a:rPr lang="sk-SK" dirty="0"/>
              <a:t>pre zdravých ľudí vo veku od </a:t>
            </a:r>
            <a:r>
              <a:rPr lang="sk-SK" dirty="0" smtClean="0"/>
              <a:t>20-40 </a:t>
            </a:r>
            <a:r>
              <a:rPr lang="sk-SK" dirty="0"/>
              <a:t>rokov - hlavnú generáciu slúžiacu v armáde - a dôvodom bol paradoxne ich silný imunitný </a:t>
            </a:r>
            <a:r>
              <a:rPr lang="sk-SK" dirty="0" smtClean="0"/>
              <a:t>systém.</a:t>
            </a:r>
            <a:endParaRPr lang="sk-SK" dirty="0"/>
          </a:p>
        </p:txBody>
      </p:sp>
      <p:pic>
        <p:nvPicPr>
          <p:cNvPr id="4" name="Zástupný symbol obsahu 3" descr="https://m.smedata.sk/api-media/media/image/sme/7/62/6288277/6288277_1200x.jpeg?rev=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265" y="3837509"/>
            <a:ext cx="3095846" cy="25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dravotníci ošetřují pacienty s koronavirem v nemocnici v čínském městě Wu-chan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0" y="4119860"/>
            <a:ext cx="3425087" cy="22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1573</TotalTime>
  <Words>468</Words>
  <Application>Microsoft Office PowerPoint</Application>
  <PresentationFormat>Širokouhlá</PresentationFormat>
  <Paragraphs>30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Ión</vt:lpstr>
      <vt:lpstr>Španielska chrípka  (1918) a koronavírus COVID-19 (2020) v USA</vt:lpstr>
      <vt:lpstr>Španielska chrípka  a koronavírus COVID-19 </vt:lpstr>
      <vt:lpstr>Situácia počas pandémie</vt:lpstr>
      <vt:lpstr>Očkovacie látky</vt:lpstr>
      <vt:lpstr>USA</vt:lpstr>
      <vt:lpstr>Woodrow Wilson</vt:lpstr>
      <vt:lpstr>Donald Trump</vt:lpstr>
      <vt:lpstr>Španielska chrípka</vt:lpstr>
      <vt:lpstr>Španielska chrípka</vt:lpstr>
      <vt:lpstr>Ohnisko</vt:lpstr>
      <vt:lpstr>Rady odborníkov:</vt:lpstr>
      <vt:lpstr>BUĎME ZODPOVEDNÍ A VYDRŽME TO ABY SA NÁM TO UŽ VIAC NEVRACALO</vt:lpstr>
      <vt:lpstr>Ďakujem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Španielska chrípka  (1918) a koronavírus COVID-19 (2020) v USA</dc:title>
  <dc:creator>Viktória Petríková</dc:creator>
  <cp:lastModifiedBy>Viktória Petríková</cp:lastModifiedBy>
  <cp:revision>31</cp:revision>
  <dcterms:created xsi:type="dcterms:W3CDTF">2020-05-24T18:11:35Z</dcterms:created>
  <dcterms:modified xsi:type="dcterms:W3CDTF">2020-05-26T05:48:40Z</dcterms:modified>
</cp:coreProperties>
</file>