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3" r:id="rId1"/>
  </p:sldMasterIdLst>
  <p:sldIdLst>
    <p:sldId id="273" r:id="rId2"/>
    <p:sldId id="258" r:id="rId3"/>
    <p:sldId id="259" r:id="rId4"/>
    <p:sldId id="260" r:id="rId5"/>
    <p:sldId id="264" r:id="rId6"/>
    <p:sldId id="269" r:id="rId7"/>
    <p:sldId id="270" r:id="rId8"/>
    <p:sldId id="265" r:id="rId9"/>
    <p:sldId id="272" r:id="rId10"/>
    <p:sldId id="266" r:id="rId11"/>
    <p:sldId id="268" r:id="rId12"/>
    <p:sldId id="261" r:id="rId13"/>
    <p:sldId id="271" r:id="rId14"/>
    <p:sldId id="27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781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9F7E76-A9D9-BE76-4277-4A1058947D06}" v="6" dt="2020-05-12T10:25:59.715"/>
    <p1510:client id="{29329C51-C1CF-1C3E-A55F-88B741402B1D}" v="44" dt="2020-05-11T20:05:05.013"/>
    <p1510:client id="{29EFB097-700F-524A-F986-CE4B3A11248F}" v="348" dt="2020-05-14T11:35:26.767"/>
    <p1510:client id="{2FEEED1A-ED90-3F33-15AD-BE17C2037338}" v="287" dt="2020-05-08T08:52:40.553"/>
    <p1510:client id="{3859A5C0-1BF0-8E8E-E5C8-33C61EAEFD63}" v="221" dt="2020-05-10T12:28:19.770"/>
    <p1510:client id="{3CBEDC08-6063-C7F3-F8C1-1DCE0568C063}" v="1015" dt="2020-05-11T19:44:11.098"/>
    <p1510:client id="{49C5F52D-17E1-B8F1-36AC-891664F811C9}" v="42" dt="2020-05-18T19:46:19.072"/>
    <p1510:client id="{4F26F1FA-1EDC-B7B1-EA86-A24491506BE6}" v="290" dt="2020-05-11T15:11:41.402"/>
    <p1510:client id="{5C45E032-EF5F-2840-38C3-C3728B00ED99}" v="54" dt="2020-05-18T15:02:40.436"/>
    <p1510:client id="{5DD618E0-B261-794A-0DE0-CA8E6771856B}" v="204" dt="2020-05-12T18:55:36.266"/>
    <p1510:client id="{644E676A-6E28-6C57-0EF8-43C0C1790A7D}" v="984" dt="2020-05-05T11:45:21.671"/>
    <p1510:client id="{724CC5E9-2B5B-376F-D185-8B2CEAB34E98}" v="175" dt="2020-05-12T19:08:12.635"/>
    <p1510:client id="{797D58FC-1C22-B7D9-CA46-B539D9102840}" v="109" dt="2020-05-07T17:08:13.067"/>
    <p1510:client id="{7CB98589-7E9A-5673-AEB5-F9F2B5850375}" v="210" dt="2020-05-19T08:07:46.386"/>
    <p1510:client id="{7FA932B0-8062-9DDF-73E6-E06F324340D0}" v="118" dt="2020-05-08T08:23:48.675"/>
    <p1510:client id="{A653EE9C-5BD7-0892-9DF9-F37A94258CDD}" v="328" dt="2020-05-12T10:53:57.066"/>
    <p1510:client id="{AE1FA63D-AA56-05A9-8021-9FFA8A0502E3}" v="377" dt="2020-05-05T12:14:51.600"/>
    <p1510:client id="{C25C0058-4EDF-D7BE-2061-55614168398B}" v="670" dt="2020-05-11T13:24:52.403"/>
    <p1510:client id="{CEB9A0CF-CD0D-9872-96D6-6D8EFDD81119}" v="410" dt="2020-05-17T12:57:06.809"/>
    <p1510:client id="{D3F52389-3846-CF8E-726A-3914ED70D375}" v="34" dt="2020-05-13T10:19:38.764"/>
    <p1510:client id="{DB750EEB-68C9-562F-F5AB-1190A863A4E3}" v="513" dt="2020-05-12T20:18:33.750"/>
    <p1510:client id="{E40AD122-2A79-BB59-4EC8-EEF31EDB997B}" v="276" dt="2020-05-12T15:59:50.676"/>
    <p1510:client id="{F72DD20E-3A4D-F718-7ADA-34B8EEB59978}" v="10" dt="2020-05-14T16:36:15.9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0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12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4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85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7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9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55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57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3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hNdUqRAF2E?feature=oembed" TargetMode="Externa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f39AanpZC4?feature=oembed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7" descr="Obrázok, na ktorom je dáždnik, šarkan&#10;&#10;Popis vygenerovaný s veľmi vysokou spoľahlivosťou">
            <a:extLst>
              <a:ext uri="{FF2B5EF4-FFF2-40B4-BE49-F238E27FC236}">
                <a16:creationId xmlns:a16="http://schemas.microsoft.com/office/drawing/2014/main" id="{92DBC269-9AFA-4E3D-9CE4-97F00615B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2698" y="-2669869"/>
            <a:ext cx="6867948" cy="12185325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5E3DA7D5-9A46-4703-B27A-F59D171061D4}"/>
              </a:ext>
            </a:extLst>
          </p:cNvPr>
          <p:cNvSpPr/>
          <p:nvPr/>
        </p:nvSpPr>
        <p:spPr>
          <a:xfrm>
            <a:off x="1665761" y="1268077"/>
            <a:ext cx="8632291" cy="4171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3922FA68-B0E6-41D9-B1CB-27B16F993719}"/>
              </a:ext>
            </a:extLst>
          </p:cNvPr>
          <p:cNvSpPr txBox="1"/>
          <p:nvPr/>
        </p:nvSpPr>
        <p:spPr>
          <a:xfrm>
            <a:off x="1658282" y="1717053"/>
            <a:ext cx="8872572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sz="5400" dirty="0">
                <a:latin typeface="Rockwell Nova"/>
                <a:cs typeface="Calibri"/>
              </a:rPr>
              <a:t>Ako by vyzerala karanténa   </a:t>
            </a:r>
          </a:p>
          <a:p>
            <a:pPr algn="ctr"/>
            <a:r>
              <a:rPr lang="sk-SK" sz="5400">
                <a:latin typeface="Rockwell Nova"/>
                <a:cs typeface="Calibri"/>
              </a:rPr>
              <a:t>v 90. rokoch </a:t>
            </a:r>
          </a:p>
          <a:p>
            <a:pPr algn="ctr"/>
            <a:r>
              <a:rPr lang="sk-SK" sz="5400">
                <a:latin typeface="Rockwell Nova"/>
                <a:cs typeface="Calibri"/>
              </a:rPr>
              <a:t>20. storočia?</a:t>
            </a:r>
            <a:endParaRPr lang="sk-SK" sz="5400">
              <a:latin typeface="Rockwell Nova"/>
              <a:ea typeface="+mn-lt"/>
              <a:cs typeface="+mn-lt"/>
            </a:endParaRPr>
          </a:p>
          <a:p>
            <a:pPr algn="l"/>
            <a:endParaRPr lang="sk-SK">
              <a:cs typeface="Calibri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DAD7963B-F01B-4C30-B966-10AB71D7FC21}"/>
              </a:ext>
            </a:extLst>
          </p:cNvPr>
          <p:cNvSpPr txBox="1"/>
          <p:nvPr/>
        </p:nvSpPr>
        <p:spPr>
          <a:xfrm>
            <a:off x="4724748" y="648791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>
                <a:latin typeface="Times"/>
                <a:cs typeface="Times"/>
              </a:rPr>
              <a:t>Ema </a:t>
            </a:r>
            <a:r>
              <a:rPr lang="sk-SK" err="1">
                <a:latin typeface="Times"/>
                <a:cs typeface="Times"/>
              </a:rPr>
              <a:t>Horovčáková</a:t>
            </a:r>
            <a:r>
              <a:rPr lang="sk-SK">
                <a:latin typeface="Times"/>
                <a:cs typeface="Times"/>
              </a:rPr>
              <a:t> 1.G</a:t>
            </a:r>
          </a:p>
        </p:txBody>
      </p:sp>
    </p:spTree>
    <p:extLst>
      <p:ext uri="{BB962C8B-B14F-4D97-AF65-F5344CB8AC3E}">
        <p14:creationId xmlns:p14="http://schemas.microsoft.com/office/powerpoint/2010/main" val="38181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3" descr="Obrázok, na ktorom je vnútri, stôl, počítač, sedenie&#10;&#10;Popis vygenerovaný s veľmi vysokou spoľahlivosťou">
            <a:extLst>
              <a:ext uri="{FF2B5EF4-FFF2-40B4-BE49-F238E27FC236}">
                <a16:creationId xmlns:a16="http://schemas.microsoft.com/office/drawing/2014/main" id="{D982F04D-9735-4589-A59B-44DD8BFF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46" y="753123"/>
            <a:ext cx="3265714" cy="2128736"/>
          </a:xfrm>
          <a:prstGeom prst="rect">
            <a:avLst/>
          </a:prstGeom>
        </p:spPr>
      </p:pic>
      <p:pic>
        <p:nvPicPr>
          <p:cNvPr id="5" name="Obrázok 5" descr="Obrázok, na ktorom je vnútri, stôl, sedenie, posteľ&#10;&#10;Popis vygenerovaný s veľmi vysokou spoľahlivosťou">
            <a:extLst>
              <a:ext uri="{FF2B5EF4-FFF2-40B4-BE49-F238E27FC236}">
                <a16:creationId xmlns:a16="http://schemas.microsoft.com/office/drawing/2014/main" id="{FB096C52-8D2D-46DE-828D-AD1B9F672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315" y="3430814"/>
            <a:ext cx="4630057" cy="2681514"/>
          </a:xfrm>
          <a:prstGeom prst="rect">
            <a:avLst/>
          </a:prstGeom>
        </p:spPr>
      </p:pic>
      <p:pic>
        <p:nvPicPr>
          <p:cNvPr id="7" name="Obrázok 7" descr="Obrázok, na ktorom je štetec&#10;&#10;Popis vygenerovaný s veľmi vysokou spoľahlivosťou">
            <a:extLst>
              <a:ext uri="{FF2B5EF4-FFF2-40B4-BE49-F238E27FC236}">
                <a16:creationId xmlns:a16="http://schemas.microsoft.com/office/drawing/2014/main" id="{A6B1E866-07F7-4A8C-A455-97EB77B6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24976" y="24223"/>
            <a:ext cx="3493854" cy="6887027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734A6CC5-56B9-4FB0-9248-6B765646CD5D}"/>
              </a:ext>
            </a:extLst>
          </p:cNvPr>
          <p:cNvSpPr txBox="1"/>
          <p:nvPr/>
        </p:nvSpPr>
        <p:spPr>
          <a:xfrm>
            <a:off x="920704" y="2548317"/>
            <a:ext cx="561702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Fotoalbumy by sme mali poprezerané odpredu, odzadu, zdola aj zhora. </a:t>
            </a:r>
            <a:endParaRPr lang="sk-SK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22275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3" descr="Obrázok, na ktorom je štetec, hrebeň&#10;&#10;Popis vygenerovaný s veľmi vysokou spoľahlivosťou">
            <a:extLst>
              <a:ext uri="{FF2B5EF4-FFF2-40B4-BE49-F238E27FC236}">
                <a16:creationId xmlns:a16="http://schemas.microsoft.com/office/drawing/2014/main" id="{C6DB7A4E-CBED-43BF-9295-E9D18831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96901" y="-2002970"/>
            <a:ext cx="3348711" cy="7511141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D3A55E1B-1B4C-49E3-A0B6-5AC5DAD43AC0}"/>
              </a:ext>
            </a:extLst>
          </p:cNvPr>
          <p:cNvSpPr txBox="1"/>
          <p:nvPr/>
        </p:nvSpPr>
        <p:spPr>
          <a:xfrm>
            <a:off x="917737" y="877266"/>
            <a:ext cx="616857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Spali by sme. Spali by sme veľmi veľa. Ale to vlastne robíme aj teraz.</a:t>
            </a:r>
            <a:endParaRPr lang="sk-SK" sz="3200">
              <a:cs typeface="Calibri" panose="020F0502020204030204"/>
            </a:endParaRPr>
          </a:p>
        </p:txBody>
      </p:sp>
      <p:pic>
        <p:nvPicPr>
          <p:cNvPr id="7" name="Obrázok 7" descr="Obrázok, na ktorom je posteľ, osoba, vnútri, bábätko&#10;&#10;Popis vygenerovaný s veľmi vysokou spoľahlivosťou">
            <a:extLst>
              <a:ext uri="{FF2B5EF4-FFF2-40B4-BE49-F238E27FC236}">
                <a16:creationId xmlns:a16="http://schemas.microsoft.com/office/drawing/2014/main" id="{35C96B75-E8B4-4413-B7F9-CCB5535C4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57" y="2526507"/>
            <a:ext cx="7453085" cy="411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3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4" descr="Obrázok, na ktorom je znak, sedenie, stôl, biele&#10;&#10;Popis vygenerovaný s veľmi vysokou spoľahlivosťou">
            <a:extLst>
              <a:ext uri="{FF2B5EF4-FFF2-40B4-BE49-F238E27FC236}">
                <a16:creationId xmlns:a16="http://schemas.microsoft.com/office/drawing/2014/main" id="{24E02F5A-2C59-4EBD-A4EE-8CA885D3A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674" y="375252"/>
            <a:ext cx="3618262" cy="2425602"/>
          </a:xfrm>
          <a:prstGeom prst="rect">
            <a:avLst/>
          </a:prstGeom>
        </p:spPr>
      </p:pic>
      <p:pic>
        <p:nvPicPr>
          <p:cNvPr id="5" name="Obrázok 5" descr="Obrázok, na ktorom je vnútri, osoba, ruka, vzdialené&#10;&#10;Popis vygenerovaný s veľmi vysokou spoľahlivosťou">
            <a:extLst>
              <a:ext uri="{FF2B5EF4-FFF2-40B4-BE49-F238E27FC236}">
                <a16:creationId xmlns:a16="http://schemas.microsoft.com/office/drawing/2014/main" id="{4DB7117A-24F2-4C25-9ADA-F9E6EE7C8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86" y="3102519"/>
            <a:ext cx="3193773" cy="3336367"/>
          </a:xfrm>
          <a:prstGeom prst="rect">
            <a:avLst/>
          </a:prstGeom>
        </p:spPr>
      </p:pic>
      <p:pic>
        <p:nvPicPr>
          <p:cNvPr id="2" name="Obrázok 6" descr="Obrázok, na ktorom je štetec, hrebeň&#10;&#10;Popis vygenerovaný s veľmi vysokou spoľahlivosťou">
            <a:extLst>
              <a:ext uri="{FF2B5EF4-FFF2-40B4-BE49-F238E27FC236}">
                <a16:creationId xmlns:a16="http://schemas.microsoft.com/office/drawing/2014/main" id="{4A098952-5249-4D69-9220-7C8D9010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251758" y="-1915885"/>
            <a:ext cx="2775397" cy="6995885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E16D425F-7F99-4B86-B2F9-59894243F88A}"/>
              </a:ext>
            </a:extLst>
          </p:cNvPr>
          <p:cNvSpPr txBox="1"/>
          <p:nvPr/>
        </p:nvSpPr>
        <p:spPr>
          <a:xfrm>
            <a:off x="580571" y="805543"/>
            <a:ext cx="682171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Tí šťastnejší, ktorí by už mali  videohru z trhoviska, tak by  „</a:t>
            </a:r>
            <a:r>
              <a:rPr lang="sk-SK" sz="3200" err="1">
                <a:latin typeface="Times"/>
                <a:cs typeface="Times"/>
              </a:rPr>
              <a:t>drtili</a:t>
            </a:r>
            <a:r>
              <a:rPr lang="sk-SK" sz="3200">
                <a:latin typeface="Times"/>
                <a:cs typeface="Times"/>
              </a:rPr>
              <a:t>“  strieľanie kačíc. </a:t>
            </a:r>
            <a:endParaRPr lang="sk-SK" sz="3200">
              <a:cs typeface="Calibri" panose="020F0502020204030204"/>
            </a:endParaRPr>
          </a:p>
        </p:txBody>
      </p:sp>
      <p:pic>
        <p:nvPicPr>
          <p:cNvPr id="10" name="Obrázok 6" descr="Obrázok, na ktorom je štetec, hrebeň&#10;&#10;Popis vygenerovaný s veľmi vysokou spoľahlivosťou">
            <a:extLst>
              <a:ext uri="{FF2B5EF4-FFF2-40B4-BE49-F238E27FC236}">
                <a16:creationId xmlns:a16="http://schemas.microsoft.com/office/drawing/2014/main" id="{D1806CA7-9446-4A6D-ACD1-87A3D63AC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03585" y="1509487"/>
            <a:ext cx="2775397" cy="6995885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76FA9DCA-6636-4FE5-A0BD-FDA433AC784F}"/>
              </a:ext>
            </a:extLst>
          </p:cNvPr>
          <p:cNvSpPr txBox="1"/>
          <p:nvPr/>
        </p:nvSpPr>
        <p:spPr>
          <a:xfrm>
            <a:off x="5201104" y="4170589"/>
            <a:ext cx="6183085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Nudu by  sme zabíjali aj hrou,  ktorej takmer nikdy nedošla baterka... </a:t>
            </a:r>
            <a:endParaRPr lang="sk-SK" sz="3200">
              <a:ea typeface="+mn-lt"/>
              <a:cs typeface="+mn-lt"/>
            </a:endParaRPr>
          </a:p>
          <a:p>
            <a:pPr algn="l"/>
            <a:endParaRPr lang="sk-SK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5271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6" descr="Obrázok, na ktorom je vnútri, sedenie, stôl, rôzne&#10;&#10;Popis vygenerovaný s veľmi vysokou spoľahlivosťou">
            <a:extLst>
              <a:ext uri="{FF2B5EF4-FFF2-40B4-BE49-F238E27FC236}">
                <a16:creationId xmlns:a16="http://schemas.microsoft.com/office/drawing/2014/main" id="{893156F1-2924-4773-960E-C4FF8B620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44" y="291395"/>
            <a:ext cx="4128086" cy="4117006"/>
          </a:xfrm>
          <a:prstGeom prst="rect">
            <a:avLst/>
          </a:prstGeom>
        </p:spPr>
      </p:pic>
      <p:pic>
        <p:nvPicPr>
          <p:cNvPr id="3" name="Obrázok 4" descr="Obrázok, na ktorom je stôl, objekt, hodinky, sedenie&#10;&#10;Popis vygenerovaný s veľmi vysokou spoľahlivosťou">
            <a:extLst>
              <a:ext uri="{FF2B5EF4-FFF2-40B4-BE49-F238E27FC236}">
                <a16:creationId xmlns:a16="http://schemas.microsoft.com/office/drawing/2014/main" id="{B7EF58DF-FA9E-4571-8B2B-EE015B6A10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203" y="4155096"/>
            <a:ext cx="2743200" cy="1818290"/>
          </a:xfrm>
          <a:prstGeom prst="rect">
            <a:avLst/>
          </a:prstGeom>
        </p:spPr>
      </p:pic>
      <p:pic>
        <p:nvPicPr>
          <p:cNvPr id="8" name="Obrázok 8">
            <a:hlinkClick r:id="" action="ppaction://media"/>
            <a:extLst>
              <a:ext uri="{FF2B5EF4-FFF2-40B4-BE49-F238E27FC236}">
                <a16:creationId xmlns:a16="http://schemas.microsoft.com/office/drawing/2014/main" id="{C575F6F2-8BB7-41C7-94A3-B4F01F8A6C1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07783" y="218244"/>
            <a:ext cx="4572000" cy="3429000"/>
          </a:xfrm>
        </p:spPr>
      </p:pic>
      <p:pic>
        <p:nvPicPr>
          <p:cNvPr id="4" name="Obrázok 4" descr="Obrázok, na ktorom je vonkajšie, svetlo, premávka, sedenie&#10;&#10;Popis vygenerovaný s veľmi vysokou spoľahlivosťou">
            <a:extLst>
              <a:ext uri="{FF2B5EF4-FFF2-40B4-BE49-F238E27FC236}">
                <a16:creationId xmlns:a16="http://schemas.microsoft.com/office/drawing/2014/main" id="{46740C0A-208E-4081-919B-012874F7DF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484159" y="1973943"/>
            <a:ext cx="2898769" cy="6335485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A4B6117C-49F5-4D5E-9517-7D189466A438}"/>
              </a:ext>
            </a:extLst>
          </p:cNvPr>
          <p:cNvSpPr txBox="1"/>
          <p:nvPr/>
        </p:nvSpPr>
        <p:spPr>
          <a:xfrm>
            <a:off x="7322458" y="4405086"/>
            <a:ext cx="3780971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Starali by sme sa o svojho </a:t>
            </a:r>
            <a:r>
              <a:rPr lang="sk-SK" sz="3200" err="1">
                <a:latin typeface="Times"/>
                <a:cs typeface="Times"/>
              </a:rPr>
              <a:t>tamagočiho</a:t>
            </a:r>
            <a:r>
              <a:rPr lang="sk-SK" sz="3200">
                <a:latin typeface="Times"/>
                <a:cs typeface="Times"/>
              </a:rPr>
              <a:t>.</a:t>
            </a:r>
            <a:endParaRPr lang="sk-SK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89163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dáždnik&#10;&#10;Popis vygenerovaný s veľmi vysokou spoľahlivosťou">
            <a:extLst>
              <a:ext uri="{FF2B5EF4-FFF2-40B4-BE49-F238E27FC236}">
                <a16:creationId xmlns:a16="http://schemas.microsoft.com/office/drawing/2014/main" id="{0204B268-DA2E-42D6-B8E4-FA27A8049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A71BD1C6-792B-4221-8A1A-77D6834BF873}"/>
              </a:ext>
            </a:extLst>
          </p:cNvPr>
          <p:cNvSpPr/>
          <p:nvPr/>
        </p:nvSpPr>
        <p:spPr>
          <a:xfrm>
            <a:off x="1923143" y="1426029"/>
            <a:ext cx="8345714" cy="4005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262E785-D8A5-474B-A21C-8EECC77935D1}"/>
              </a:ext>
            </a:extLst>
          </p:cNvPr>
          <p:cNvSpPr txBox="1"/>
          <p:nvPr/>
        </p:nvSpPr>
        <p:spPr>
          <a:xfrm>
            <a:off x="2080533" y="1587047"/>
            <a:ext cx="792479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sz="7200">
                <a:latin typeface="Rockwell Nova"/>
              </a:rPr>
              <a:t>Ďakujem  </a:t>
            </a:r>
            <a:endParaRPr lang="sk-SK">
              <a:latin typeface="Rockwell Nova"/>
              <a:cs typeface="Calibri" panose="020F0502020204030204"/>
            </a:endParaRPr>
          </a:p>
          <a:p>
            <a:pPr algn="ctr"/>
            <a:r>
              <a:rPr lang="sk-SK" sz="7200">
                <a:latin typeface="Rockwell Nova"/>
              </a:rPr>
              <a:t>za </a:t>
            </a:r>
            <a:endParaRPr lang="sk-SK">
              <a:latin typeface="Rockwell Nova"/>
              <a:cs typeface="Calibri" panose="020F0502020204030204"/>
            </a:endParaRPr>
          </a:p>
          <a:p>
            <a:pPr algn="ctr"/>
            <a:r>
              <a:rPr lang="sk-SK" sz="7200">
                <a:latin typeface="Rockwell Nova"/>
              </a:rPr>
              <a:t>pozornosť</a:t>
            </a:r>
            <a:endParaRPr lang="sk-SK">
              <a:latin typeface="Rockwell Nov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>
            <a:extLst>
              <a:ext uri="{FF2B5EF4-FFF2-40B4-BE49-F238E27FC236}">
                <a16:creationId xmlns:a16="http://schemas.microsoft.com/office/drawing/2014/main" id="{A1D651C0-D9CD-4850-9AA0-857686ED6DE9}"/>
              </a:ext>
            </a:extLst>
          </p:cNvPr>
          <p:cNvSpPr/>
          <p:nvPr/>
        </p:nvSpPr>
        <p:spPr>
          <a:xfrm>
            <a:off x="638681" y="1308483"/>
            <a:ext cx="10800535" cy="5043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F40C512A-F36C-409E-99A5-F49D3FF66F7A}"/>
              </a:ext>
            </a:extLst>
          </p:cNvPr>
          <p:cNvSpPr txBox="1"/>
          <p:nvPr/>
        </p:nvSpPr>
        <p:spPr>
          <a:xfrm>
            <a:off x="798984" y="1571001"/>
            <a:ext cx="10535251" cy="4150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sk-SK" sz="3200">
                <a:latin typeface="Times"/>
                <a:ea typeface="+mn-lt"/>
                <a:cs typeface="+mn-lt"/>
              </a:rPr>
              <a:t>S týmto pojmom sa stretol každý z nás.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sk-SK" sz="3200">
                <a:latin typeface="Times"/>
                <a:ea typeface="+mn-lt"/>
                <a:cs typeface="+mn-lt"/>
              </a:rPr>
              <a:t>Už teraz hovoríme ako sa počas karantény doma nudíme. Je 21. storočie a máme kopec možností ako ten voľný čas môžeme stráviť. No, ale v takých 90. rokoch 20.storočia by sme si seriály na </a:t>
            </a:r>
            <a:r>
              <a:rPr lang="sk-SK" sz="3200" err="1">
                <a:latin typeface="Times"/>
                <a:ea typeface="+mn-lt"/>
                <a:cs typeface="+mn-lt"/>
              </a:rPr>
              <a:t>Netflixe</a:t>
            </a:r>
            <a:r>
              <a:rPr lang="sk-SK" sz="3200">
                <a:latin typeface="Times"/>
                <a:ea typeface="+mn-lt"/>
                <a:cs typeface="+mn-lt"/>
              </a:rPr>
              <a:t>, HBO GO pozerali asi ťažko. A to nehovorím ako by sme </a:t>
            </a:r>
            <a:r>
              <a:rPr lang="sk-SK" sz="3200" err="1">
                <a:latin typeface="Times"/>
                <a:ea typeface="+mn-lt"/>
                <a:cs typeface="+mn-lt"/>
              </a:rPr>
              <a:t>instagramovali</a:t>
            </a:r>
            <a:r>
              <a:rPr lang="sk-SK" sz="3200">
                <a:latin typeface="Times"/>
                <a:ea typeface="+mn-lt"/>
                <a:cs typeface="+mn-lt"/>
              </a:rPr>
              <a:t>, </a:t>
            </a:r>
            <a:r>
              <a:rPr lang="sk-SK" sz="3200" err="1">
                <a:latin typeface="Times"/>
                <a:ea typeface="+mn-lt"/>
                <a:cs typeface="+mn-lt"/>
              </a:rPr>
              <a:t>chatovali</a:t>
            </a:r>
            <a:r>
              <a:rPr lang="sk-SK" sz="3200" dirty="0">
                <a:latin typeface="Times"/>
                <a:ea typeface="+mn-lt"/>
                <a:cs typeface="+mn-lt"/>
              </a:rPr>
              <a:t> a pod.</a:t>
            </a:r>
            <a:endParaRPr lang="sk-SK"/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sk-SK" sz="3200">
                <a:latin typeface="Times"/>
                <a:cs typeface="Calibri"/>
              </a:rPr>
              <a:t>Ako by to vyzeralo v 90. rokoch 20. storočia?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sk-SK" sz="3200">
              <a:latin typeface="Times"/>
              <a:cs typeface="Calibri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4D5BE666-14E3-4D68-940B-A2B0A1ACD851}"/>
              </a:ext>
            </a:extLst>
          </p:cNvPr>
          <p:cNvSpPr txBox="1"/>
          <p:nvPr/>
        </p:nvSpPr>
        <p:spPr>
          <a:xfrm>
            <a:off x="801008" y="271236"/>
            <a:ext cx="10718798" cy="1037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sz="6000">
                <a:latin typeface="Rockwell Light"/>
              </a:rPr>
              <a:t>KARANTÉNA</a:t>
            </a:r>
            <a:endParaRPr lang="sk-SK" sz="6000">
              <a:latin typeface="Rockwell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0225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4" descr="Obrázok, na ktorom je vnútri, sedenie, polica, mikrovlnné&#10;&#10;Popis vygenerovaný s veľmi vysokou spoľahlivosťou">
            <a:extLst>
              <a:ext uri="{FF2B5EF4-FFF2-40B4-BE49-F238E27FC236}">
                <a16:creationId xmlns:a16="http://schemas.microsoft.com/office/drawing/2014/main" id="{67B35F62-2910-4AAE-AF26-F9A91F18B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3369" y="3793668"/>
            <a:ext cx="3341756" cy="2511759"/>
          </a:xfrm>
          <a:prstGeom prst="rect">
            <a:avLst/>
          </a:prstGeom>
        </p:spPr>
      </p:pic>
      <p:pic>
        <p:nvPicPr>
          <p:cNvPr id="7" name="Obrázok 8" descr="Obrázok, na ktorom je monitor, televízor, sedenie, mikrovlnné&#10;&#10;Popis vygenerovaný s veľmi vysokou spoľahlivosťou">
            <a:extLst>
              <a:ext uri="{FF2B5EF4-FFF2-40B4-BE49-F238E27FC236}">
                <a16:creationId xmlns:a16="http://schemas.microsoft.com/office/drawing/2014/main" id="{235BB225-888E-43C1-A111-22368EBBD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34" y="3827597"/>
            <a:ext cx="3445565" cy="2437794"/>
          </a:xfrm>
          <a:prstGeom prst="rect">
            <a:avLst/>
          </a:prstGeom>
        </p:spPr>
      </p:pic>
      <p:pic>
        <p:nvPicPr>
          <p:cNvPr id="4" name="Obrázok 4" descr="Obrázok, na ktorom je text, výsledková tabuľa&#10;&#10;Popis vygenerovaný s veľmi vysokou spoľahlivosťou">
            <a:extLst>
              <a:ext uri="{FF2B5EF4-FFF2-40B4-BE49-F238E27FC236}">
                <a16:creationId xmlns:a16="http://schemas.microsoft.com/office/drawing/2014/main" id="{C8404981-2815-4330-831C-A2B8F0F71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729" y="1627990"/>
            <a:ext cx="3332776" cy="3341859"/>
          </a:xfrm>
          <a:prstGeom prst="rect">
            <a:avLst/>
          </a:prstGeom>
        </p:spPr>
      </p:pic>
      <p:pic>
        <p:nvPicPr>
          <p:cNvPr id="19" name="Obrázok 19" descr="Obrázok, na ktorom je štetec&#10;&#10;Popis vygenerovaný s veľmi vysokou spoľahlivosťou">
            <a:extLst>
              <a:ext uri="{FF2B5EF4-FFF2-40B4-BE49-F238E27FC236}">
                <a16:creationId xmlns:a16="http://schemas.microsoft.com/office/drawing/2014/main" id="{247DA00D-6330-4ED3-8F22-C6DCE4E2E9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304975" y="-1911763"/>
            <a:ext cx="3373977" cy="7676827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C2DC4748-B9F5-45E4-A793-BB6EBDD95436}"/>
              </a:ext>
            </a:extLst>
          </p:cNvPr>
          <p:cNvSpPr txBox="1"/>
          <p:nvPr/>
        </p:nvSpPr>
        <p:spPr>
          <a:xfrm>
            <a:off x="1020079" y="792036"/>
            <a:ext cx="6091550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 Jediný zdroj informácií by boli tie dve až tri televízne stanice, medzi ktorými by sme neustále prepínali a všade by bolo to isté. </a:t>
            </a:r>
            <a:endParaRPr lang="sk-SK" sz="3200">
              <a:cs typeface="Calibri" panose="020F0502020204030204"/>
            </a:endParaRPr>
          </a:p>
        </p:txBody>
      </p:sp>
      <p:pic>
        <p:nvPicPr>
          <p:cNvPr id="3" name="Obrázok 5">
            <a:extLst>
              <a:ext uri="{FF2B5EF4-FFF2-40B4-BE49-F238E27FC236}">
                <a16:creationId xmlns:a16="http://schemas.microsoft.com/office/drawing/2014/main" id="{0D91E39B-6765-4667-AA96-0671B873BF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9767" y="542169"/>
            <a:ext cx="3644252" cy="1027278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4BA5A64E-CF6F-47FB-AC50-86EA6BCB6E51}"/>
              </a:ext>
            </a:extLst>
          </p:cNvPr>
          <p:cNvSpPr txBox="1"/>
          <p:nvPr/>
        </p:nvSpPr>
        <p:spPr>
          <a:xfrm>
            <a:off x="8806940" y="8746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/>
              <a:t>Namiesto Google teletext</a:t>
            </a:r>
          </a:p>
        </p:txBody>
      </p:sp>
    </p:spTree>
    <p:extLst>
      <p:ext uri="{BB962C8B-B14F-4D97-AF65-F5344CB8AC3E}">
        <p14:creationId xmlns:p14="http://schemas.microsoft.com/office/powerpoint/2010/main" val="70029289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3">
            <a:hlinkClick r:id="" action="ppaction://media"/>
            <a:extLst>
              <a:ext uri="{FF2B5EF4-FFF2-40B4-BE49-F238E27FC236}">
                <a16:creationId xmlns:a16="http://schemas.microsoft.com/office/drawing/2014/main" id="{DECC97BB-8252-4094-87C9-B84E08056B4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468129" y="4060070"/>
            <a:ext cx="4572000" cy="2571750"/>
          </a:xfrm>
          <a:prstGeom prst="rect">
            <a:avLst/>
          </a:prstGeom>
        </p:spPr>
      </p:pic>
      <p:pic>
        <p:nvPicPr>
          <p:cNvPr id="5" name="Obrázok 5" descr="Obrázok, na ktorom je osoba, žena, stojaci, muž&#10;&#10;Popis vygenerovaný s veľmi vysokou spoľahlivosťou">
            <a:extLst>
              <a:ext uri="{FF2B5EF4-FFF2-40B4-BE49-F238E27FC236}">
                <a16:creationId xmlns:a16="http://schemas.microsoft.com/office/drawing/2014/main" id="{4C5CC523-606D-4343-AACE-DD4271BCB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7651" y="42886"/>
            <a:ext cx="4746502" cy="3191731"/>
          </a:xfrm>
          <a:prstGeom prst="rect">
            <a:avLst/>
          </a:prstGeom>
        </p:spPr>
      </p:pic>
      <p:pic>
        <p:nvPicPr>
          <p:cNvPr id="4" name="Obrázok 5" descr="Obrázok, na ktorom je osoba, predné, muž, stojaci&#10;&#10;Popis vygenerovaný s veľmi vysokou spoľahlivosťou">
            <a:extLst>
              <a:ext uri="{FF2B5EF4-FFF2-40B4-BE49-F238E27FC236}">
                <a16:creationId xmlns:a16="http://schemas.microsoft.com/office/drawing/2014/main" id="{B7F87B7A-7527-4EE7-BF4A-3E07CC5C5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46" y="2853774"/>
            <a:ext cx="2915094" cy="2633118"/>
          </a:xfrm>
          <a:prstGeom prst="rect">
            <a:avLst/>
          </a:prstGeom>
        </p:spPr>
      </p:pic>
      <p:pic>
        <p:nvPicPr>
          <p:cNvPr id="10" name="Obrázok 10" descr="Obrázok, na ktorom je jedlo, štetec&#10;&#10;Popis vygenerovaný s veľmi vysokou spoľahlivosťou">
            <a:extLst>
              <a:ext uri="{FF2B5EF4-FFF2-40B4-BE49-F238E27FC236}">
                <a16:creationId xmlns:a16="http://schemas.microsoft.com/office/drawing/2014/main" id="{AF2A9889-3E78-4C6E-96B1-EAA6F99C5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813813" y="-1617997"/>
            <a:ext cx="2957830" cy="6361864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30D7E54A-52A4-405D-B907-BBB18FDAF74F}"/>
              </a:ext>
            </a:extLst>
          </p:cNvPr>
          <p:cNvSpPr txBox="1"/>
          <p:nvPr/>
        </p:nvSpPr>
        <p:spPr>
          <a:xfrm>
            <a:off x="497459" y="809409"/>
            <a:ext cx="501108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Pozerali by sme na Joža </a:t>
            </a:r>
            <a:r>
              <a:rPr lang="sk-SK" sz="3200" err="1">
                <a:latin typeface="Times"/>
                <a:cs typeface="Times"/>
              </a:rPr>
              <a:t>Pročka</a:t>
            </a:r>
            <a:r>
              <a:rPr lang="sk-SK" sz="3200">
                <a:latin typeface="Times"/>
                <a:cs typeface="Times"/>
              </a:rPr>
              <a:t>, </a:t>
            </a:r>
            <a:r>
              <a:rPr lang="sk-SK" sz="3200" err="1">
                <a:latin typeface="Times"/>
                <a:cs typeface="Times"/>
              </a:rPr>
              <a:t>Vacvalovú</a:t>
            </a:r>
            <a:r>
              <a:rPr lang="sk-SK" sz="3200">
                <a:latin typeface="Times"/>
                <a:cs typeface="Times"/>
              </a:rPr>
              <a:t> s </a:t>
            </a:r>
            <a:r>
              <a:rPr lang="sk-SK" sz="3200" err="1">
                <a:latin typeface="Times"/>
                <a:cs typeface="Times"/>
              </a:rPr>
              <a:t>Andrásym</a:t>
            </a:r>
            <a:r>
              <a:rPr lang="sk-SK" sz="3200">
                <a:latin typeface="Times"/>
                <a:cs typeface="Times"/>
              </a:rPr>
              <a:t> a </a:t>
            </a:r>
            <a:r>
              <a:rPr lang="sk-SK" sz="3200" err="1">
                <a:latin typeface="Times"/>
                <a:cs typeface="Times"/>
              </a:rPr>
              <a:t>Bonzáčika</a:t>
            </a:r>
            <a:r>
              <a:rPr lang="sk-SK" sz="3200">
                <a:latin typeface="Times"/>
                <a:cs typeface="Times"/>
              </a:rPr>
              <a:t>.</a:t>
            </a:r>
            <a:endParaRPr lang="sk-SK">
              <a:cs typeface="Calibri" panose="020F0502020204030204"/>
            </a:endParaRPr>
          </a:p>
        </p:txBody>
      </p:sp>
      <p:pic>
        <p:nvPicPr>
          <p:cNvPr id="15" name="Obrázok 15">
            <a:extLst>
              <a:ext uri="{FF2B5EF4-FFF2-40B4-BE49-F238E27FC236}">
                <a16:creationId xmlns:a16="http://schemas.microsoft.com/office/drawing/2014/main" id="{FCF06D00-3A6B-42B5-AE36-4E0CD71C0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802" y="5596881"/>
            <a:ext cx="2587463" cy="1020485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FBE8C2B3-6074-4291-9706-95F7841F2261}"/>
              </a:ext>
            </a:extLst>
          </p:cNvPr>
          <p:cNvSpPr txBox="1"/>
          <p:nvPr/>
        </p:nvSpPr>
        <p:spPr>
          <a:xfrm>
            <a:off x="1018340" y="589069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/>
              <a:t>Bonzáčik</a:t>
            </a:r>
          </a:p>
        </p:txBody>
      </p:sp>
      <p:pic>
        <p:nvPicPr>
          <p:cNvPr id="18" name="Obrázok 18">
            <a:extLst>
              <a:ext uri="{FF2B5EF4-FFF2-40B4-BE49-F238E27FC236}">
                <a16:creationId xmlns:a16="http://schemas.microsoft.com/office/drawing/2014/main" id="{4B832901-9C39-433B-AA96-9DC9AC5650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7771" y="3233181"/>
            <a:ext cx="2743200" cy="674719"/>
          </a:xfrm>
          <a:prstGeom prst="rect">
            <a:avLst/>
          </a:prstGeom>
        </p:spPr>
      </p:pic>
      <p:sp>
        <p:nvSpPr>
          <p:cNvPr id="20" name="BlokTextu 19">
            <a:extLst>
              <a:ext uri="{FF2B5EF4-FFF2-40B4-BE49-F238E27FC236}">
                <a16:creationId xmlns:a16="http://schemas.microsoft.com/office/drawing/2014/main" id="{B72CA2BF-3135-48AC-8274-DB3131D78CE8}"/>
              </a:ext>
            </a:extLst>
          </p:cNvPr>
          <p:cNvSpPr txBox="1"/>
          <p:nvPr/>
        </p:nvSpPr>
        <p:spPr>
          <a:xfrm>
            <a:off x="7624310" y="329147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/>
              <a:t>Vacvalová, Andrásy</a:t>
            </a:r>
          </a:p>
        </p:txBody>
      </p:sp>
      <p:pic>
        <p:nvPicPr>
          <p:cNvPr id="21" name="Obrázok 21">
            <a:extLst>
              <a:ext uri="{FF2B5EF4-FFF2-40B4-BE49-F238E27FC236}">
                <a16:creationId xmlns:a16="http://schemas.microsoft.com/office/drawing/2014/main" id="{02A3F1F0-2A3A-41DE-9C67-5E29C824D5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034" y="4793629"/>
            <a:ext cx="2843317" cy="2115285"/>
          </a:xfrm>
          <a:prstGeom prst="rect">
            <a:avLst/>
          </a:prstGeom>
        </p:spPr>
      </p:pic>
      <p:sp>
        <p:nvSpPr>
          <p:cNvPr id="23" name="BlokTextu 22">
            <a:extLst>
              <a:ext uri="{FF2B5EF4-FFF2-40B4-BE49-F238E27FC236}">
                <a16:creationId xmlns:a16="http://schemas.microsoft.com/office/drawing/2014/main" id="{39B2821A-E62D-41DA-980A-5C1E13E204DC}"/>
              </a:ext>
            </a:extLst>
          </p:cNvPr>
          <p:cNvSpPr txBox="1"/>
          <p:nvPr/>
        </p:nvSpPr>
        <p:spPr>
          <a:xfrm>
            <a:off x="4881227" y="524561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>
                <a:cs typeface="Calibri"/>
              </a:rPr>
              <a:t>Koleso šťastia s Jožom Pročkom</a:t>
            </a:r>
          </a:p>
        </p:txBody>
      </p:sp>
    </p:spTree>
    <p:extLst>
      <p:ext uri="{BB962C8B-B14F-4D97-AF65-F5344CB8AC3E}">
        <p14:creationId xmlns:p14="http://schemas.microsoft.com/office/powerpoint/2010/main" val="1382344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4" descr="Obrázok, na ktorom je rastlina, strom, kvet&#10;&#10;Popis vygenerovaný s veľmi vysokou spoľahlivosťou">
            <a:extLst>
              <a:ext uri="{FF2B5EF4-FFF2-40B4-BE49-F238E27FC236}">
                <a16:creationId xmlns:a16="http://schemas.microsoft.com/office/drawing/2014/main" id="{2E40BCC3-425A-4032-9B29-AC1D2B172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2868" y="573"/>
            <a:ext cx="6499749" cy="7326392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6F38FD86-030B-4FB4-BCFA-1203428D643E}"/>
              </a:ext>
            </a:extLst>
          </p:cNvPr>
          <p:cNvSpPr txBox="1"/>
          <p:nvPr/>
        </p:nvSpPr>
        <p:spPr>
          <a:xfrm>
            <a:off x="290886" y="1012250"/>
            <a:ext cx="4817310" cy="50013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k-SK" sz="2900">
                <a:latin typeface="Times"/>
                <a:cs typeface="Times"/>
              </a:rPr>
              <a:t>Keď by sme volali cez pevnú linku nejakej kamoške (kamošovi, frajerke/frajerovi...), museli by sme dúfať, že to zdvihne tá správna osoba  a nie niekto z rodiny. </a:t>
            </a:r>
            <a:r>
              <a:rPr lang="sk-SK" sz="2900" b="1">
                <a:latin typeface="Times"/>
                <a:cs typeface="Times"/>
              </a:rPr>
              <a:t>Alebo nebodaj,  aby nemali dva aparáty, lebo by mohli váš rozhovor odpočúvať celé rodinné klany. </a:t>
            </a:r>
            <a:endParaRPr lang="sk-SK" sz="2900">
              <a:cs typeface="Calibri" panose="020F0502020204030204"/>
            </a:endParaRPr>
          </a:p>
        </p:txBody>
      </p:sp>
      <p:pic>
        <p:nvPicPr>
          <p:cNvPr id="9" name="Obrázok 9" descr="Obrázok, na ktorom je telefón, oranžové, žltý&#10;&#10;Popis vygenerovaný s veľmi vysokou spoľahlivosťou">
            <a:extLst>
              <a:ext uri="{FF2B5EF4-FFF2-40B4-BE49-F238E27FC236}">
                <a16:creationId xmlns:a16="http://schemas.microsoft.com/office/drawing/2014/main" id="{1D198902-517C-4C80-9EB0-A50EDB3F5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325" y="375968"/>
            <a:ext cx="3535740" cy="2590799"/>
          </a:xfrm>
          <a:prstGeom prst="rect">
            <a:avLst/>
          </a:prstGeom>
        </p:spPr>
      </p:pic>
      <p:pic>
        <p:nvPicPr>
          <p:cNvPr id="7" name="Obrázok 4" descr="Obrázok, na ktorom je rastlina, strom, kvet&#10;&#10;Popis vygenerovaný s veľmi vysokou spoľahlivosťou">
            <a:extLst>
              <a:ext uri="{FF2B5EF4-FFF2-40B4-BE49-F238E27FC236}">
                <a16:creationId xmlns:a16="http://schemas.microsoft.com/office/drawing/2014/main" id="{B3CE8F5C-B2A6-4AFB-9B09-5C5542D0F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17855" y="1912590"/>
            <a:ext cx="3663108" cy="5997064"/>
          </a:xfrm>
          <a:prstGeom prst="rect">
            <a:avLst/>
          </a:prstGeom>
          <a:ln>
            <a:noFill/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FE474AD-B779-48A6-B25A-249B2A400001}"/>
              </a:ext>
            </a:extLst>
          </p:cNvPr>
          <p:cNvSpPr txBox="1"/>
          <p:nvPr/>
        </p:nvSpPr>
        <p:spPr>
          <a:xfrm>
            <a:off x="5887609" y="4425005"/>
            <a:ext cx="647278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3200">
                <a:latin typeface="Times"/>
              </a:rPr>
              <a:t> </a:t>
            </a:r>
            <a:r>
              <a:rPr lang="sk-SK" sz="2900">
                <a:latin typeface="Times"/>
              </a:rPr>
              <a:t>A zároveň dúfať, ak by nám niekto volal, tak aby sme neboli akurát v kúpeľni, ale mohli  odpovedať. ​</a:t>
            </a:r>
            <a:endParaRPr lang="sk-SK" sz="2900">
              <a:cs typeface="Calibri"/>
            </a:endParaRPr>
          </a:p>
        </p:txBody>
      </p:sp>
      <p:pic>
        <p:nvPicPr>
          <p:cNvPr id="4" name="Obrázok 4" descr="Obrázok, na ktorom je osoba, držiaci, vnútri, muž&#10;&#10;Popis vygenerovaný s veľmi vysokou spoľahlivosťou">
            <a:extLst>
              <a:ext uri="{FF2B5EF4-FFF2-40B4-BE49-F238E27FC236}">
                <a16:creationId xmlns:a16="http://schemas.microsoft.com/office/drawing/2014/main" id="{B787E787-733C-42FC-A9DF-B181BFF84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337" y="311964"/>
            <a:ext cx="2242617" cy="28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9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6" descr="Obrázok, na ktorom je osoba, text, noviny, muž&#10;&#10;Popis vygenerovaný s veľmi vysokou spoľahlivosťou">
            <a:extLst>
              <a:ext uri="{FF2B5EF4-FFF2-40B4-BE49-F238E27FC236}">
                <a16:creationId xmlns:a16="http://schemas.microsoft.com/office/drawing/2014/main" id="{062B147F-08C8-40B0-881D-EDBD8993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842" y="3203927"/>
            <a:ext cx="2743200" cy="3655789"/>
          </a:xfrm>
          <a:prstGeom prst="rect">
            <a:avLst/>
          </a:prstGeom>
        </p:spPr>
      </p:pic>
      <p:pic>
        <p:nvPicPr>
          <p:cNvPr id="10" name="Obrázok 10" descr="Obrázok, na ktorom je text, noviny, fotografia, pózujúci&#10;&#10;Popis vygenerovaný s veľmi vysokou spoľahlivosťou">
            <a:extLst>
              <a:ext uri="{FF2B5EF4-FFF2-40B4-BE49-F238E27FC236}">
                <a16:creationId xmlns:a16="http://schemas.microsoft.com/office/drawing/2014/main" id="{A92871C8-50D8-4846-B867-8E99107A3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2" y="73345"/>
            <a:ext cx="2235200" cy="3126282"/>
          </a:xfrm>
          <a:prstGeom prst="rect">
            <a:avLst/>
          </a:prstGeom>
        </p:spPr>
      </p:pic>
      <p:pic>
        <p:nvPicPr>
          <p:cNvPr id="12" name="Obrázok 12" descr="Obrázok, na ktorom je žena, dievča, držiaci, šaty&#10;&#10;Popis vygenerovaný s veľmi vysokou spoľahlivosťou">
            <a:extLst>
              <a:ext uri="{FF2B5EF4-FFF2-40B4-BE49-F238E27FC236}">
                <a16:creationId xmlns:a16="http://schemas.microsoft.com/office/drawing/2014/main" id="{04CF75FB-6FB5-4077-94D7-22076B661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644" y="2830286"/>
            <a:ext cx="2740827" cy="4114800"/>
          </a:xfrm>
          <a:prstGeom prst="rect">
            <a:avLst/>
          </a:prstGeom>
        </p:spPr>
      </p:pic>
      <p:pic>
        <p:nvPicPr>
          <p:cNvPr id="14" name="Obrázok 8" descr="Obrázok, na ktorom je text, budova, fotografia, pózujúci&#10;&#10;Popis vygenerovaný s veľmi vysokou spoľahlivosťou">
            <a:extLst>
              <a:ext uri="{FF2B5EF4-FFF2-40B4-BE49-F238E27FC236}">
                <a16:creationId xmlns:a16="http://schemas.microsoft.com/office/drawing/2014/main" id="{B4885419-AC99-455D-A846-5DA21BB07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829" y="1964"/>
            <a:ext cx="2496034" cy="3079719"/>
          </a:xfrm>
          <a:prstGeom prst="rect">
            <a:avLst/>
          </a:prstGeom>
        </p:spPr>
      </p:pic>
      <p:pic>
        <p:nvPicPr>
          <p:cNvPr id="15" name="Obrázok 15" descr="Obrázok, na ktorom je anténa, objekt&#10;&#10;Popis vygenerovaný s veľmi vysokou spoľahlivosťou">
            <a:extLst>
              <a:ext uri="{FF2B5EF4-FFF2-40B4-BE49-F238E27FC236}">
                <a16:creationId xmlns:a16="http://schemas.microsoft.com/office/drawing/2014/main" id="{3BA58F9C-8CED-44B5-BA97-6C1DE3B3F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912166" y="2038175"/>
            <a:ext cx="2485111" cy="6175827"/>
          </a:xfrm>
          <a:prstGeom prst="rect">
            <a:avLst/>
          </a:prstGeom>
        </p:spPr>
      </p:pic>
      <p:sp>
        <p:nvSpPr>
          <p:cNvPr id="18" name="BlokTextu 17">
            <a:extLst>
              <a:ext uri="{FF2B5EF4-FFF2-40B4-BE49-F238E27FC236}">
                <a16:creationId xmlns:a16="http://schemas.microsoft.com/office/drawing/2014/main" id="{661EA791-4E12-443C-A7B6-255CC951725C}"/>
              </a:ext>
            </a:extLst>
          </p:cNvPr>
          <p:cNvSpPr txBox="1"/>
          <p:nvPr/>
        </p:nvSpPr>
        <p:spPr>
          <a:xfrm>
            <a:off x="193675" y="4112532"/>
            <a:ext cx="5805715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2800" err="1">
                <a:latin typeface="Times"/>
                <a:cs typeface="Times"/>
              </a:rPr>
              <a:t>Bravíčka</a:t>
            </a:r>
            <a:r>
              <a:rPr lang="sk-SK" sz="2800">
                <a:latin typeface="Times"/>
                <a:cs typeface="Times"/>
              </a:rPr>
              <a:t>, obdobné časopisy by  boli taktiež kompletne prečítané.  Naspamäť by si poznal aj mená  redaktorov.  </a:t>
            </a:r>
            <a:endParaRPr lang="sk-SK" sz="2800">
              <a:cs typeface="Calibri" panose="020F0502020204030204"/>
            </a:endParaRPr>
          </a:p>
        </p:txBody>
      </p:sp>
      <p:pic>
        <p:nvPicPr>
          <p:cNvPr id="21" name="Obrázok 15" descr="Obrázok, na ktorom je anténa, objekt&#10;&#10;Popis vygenerovaný s veľmi vysokou spoľahlivosťou">
            <a:extLst>
              <a:ext uri="{FF2B5EF4-FFF2-40B4-BE49-F238E27FC236}">
                <a16:creationId xmlns:a16="http://schemas.microsoft.com/office/drawing/2014/main" id="{1E78EBF5-6D91-4845-A25C-39B01EF5B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39650" y="-2229026"/>
            <a:ext cx="1599739" cy="634999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35C2AD1B-50CA-4C68-9E62-170D43E01FF6}"/>
              </a:ext>
            </a:extLst>
          </p:cNvPr>
          <p:cNvSpPr txBox="1"/>
          <p:nvPr/>
        </p:nvSpPr>
        <p:spPr>
          <a:xfrm>
            <a:off x="5718629" y="253999"/>
            <a:ext cx="5776685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k-SK" sz="2800">
                <a:latin typeface="Times"/>
                <a:cs typeface="Times"/>
              </a:rPr>
              <a:t> Knihy by boli prečítané všetky. Aj zlaté stránky aj návod k vysávaču.</a:t>
            </a:r>
            <a:endParaRPr lang="sk-SK" sz="2800">
              <a:cs typeface="Calibri" panose="020F0502020204030204"/>
            </a:endParaRPr>
          </a:p>
        </p:txBody>
      </p:sp>
      <p:pic>
        <p:nvPicPr>
          <p:cNvPr id="13" name="Obrázok 4" descr="Obrázok, na ktorom je jedlo&#10;&#10;Popis vygenerovaný s veľmi vysokou spoľahlivosťou">
            <a:extLst>
              <a:ext uri="{FF2B5EF4-FFF2-40B4-BE49-F238E27FC236}">
                <a16:creationId xmlns:a16="http://schemas.microsoft.com/office/drawing/2014/main" id="{10C0F664-99E0-4B05-9168-C6C8E0501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6682" y="1254061"/>
            <a:ext cx="3413188" cy="175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9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5" descr="Obrázok, na ktorom je štetec, lietadlo, vták&#10;&#10;Popis vygenerovaný s veľmi vysokou spoľahlivosťou">
            <a:extLst>
              <a:ext uri="{FF2B5EF4-FFF2-40B4-BE49-F238E27FC236}">
                <a16:creationId xmlns:a16="http://schemas.microsoft.com/office/drawing/2014/main" id="{63749FEC-32C1-4072-92A0-5CDC5718D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62618" y="-1815264"/>
            <a:ext cx="3738332" cy="736619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B754DE1D-680D-496C-98E0-214B20891EE6}"/>
              </a:ext>
            </a:extLst>
          </p:cNvPr>
          <p:cNvSpPr txBox="1"/>
          <p:nvPr/>
        </p:nvSpPr>
        <p:spPr>
          <a:xfrm>
            <a:off x="976870" y="761650"/>
            <a:ext cx="531286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Voľný čas by sme si vypĺňali písaním denníka. V karanténnom období by   vyzeral asi nasledovne:</a:t>
            </a:r>
            <a:endParaRPr lang="sk-SK" sz="3200">
              <a:cs typeface="Calibri" panose="020F0502020204030204"/>
            </a:endParaRPr>
          </a:p>
        </p:txBody>
      </p:sp>
      <p:pic>
        <p:nvPicPr>
          <p:cNvPr id="3" name="Obrázok 3" descr="Obrázok, na ktorom je snímka obrazovky&#10;&#10;Popis vygenerovaný s veľmi vysokou spoľahlivosťou">
            <a:extLst>
              <a:ext uri="{FF2B5EF4-FFF2-40B4-BE49-F238E27FC236}">
                <a16:creationId xmlns:a16="http://schemas.microsoft.com/office/drawing/2014/main" id="{D7462EF4-5A09-41C5-9D30-060D4FCFA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632" y="193382"/>
            <a:ext cx="4636168" cy="646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6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3" descr="Obrázok, na ktorom je elektronika, monitor, škatuľa, sedenie&#10;&#10;Popis vygenerovaný s veľmi vysokou spoľahlivosťou">
            <a:extLst>
              <a:ext uri="{FF2B5EF4-FFF2-40B4-BE49-F238E27FC236}">
                <a16:creationId xmlns:a16="http://schemas.microsoft.com/office/drawing/2014/main" id="{F10BA580-FD5F-49DE-983D-2BFAC9FA7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59" y="1499119"/>
            <a:ext cx="5307301" cy="3074453"/>
          </a:xfrm>
          <a:prstGeom prst="rect">
            <a:avLst/>
          </a:prstGeom>
        </p:spPr>
      </p:pic>
      <p:pic>
        <p:nvPicPr>
          <p:cNvPr id="5" name="Obrázok 5" descr="Obrázok, na ktorom je vnútri, fotografia, niekoľko, veľa&#10;&#10;Popis vygenerovaný s veľmi vysokou spoľahlivosťou">
            <a:extLst>
              <a:ext uri="{FF2B5EF4-FFF2-40B4-BE49-F238E27FC236}">
                <a16:creationId xmlns:a16="http://schemas.microsoft.com/office/drawing/2014/main" id="{015D49EB-698B-47B1-9BD0-5BED54073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36" y="3777867"/>
            <a:ext cx="4523053" cy="2537624"/>
          </a:xfrm>
          <a:prstGeom prst="rect">
            <a:avLst/>
          </a:prstGeom>
        </p:spPr>
      </p:pic>
      <p:pic>
        <p:nvPicPr>
          <p:cNvPr id="7" name="Obrázok 7" descr="Obrázok, na ktorom je štetec&#10;&#10;Popis vygenerovaný s veľmi vysokou spoľahlivosťou">
            <a:extLst>
              <a:ext uri="{FF2B5EF4-FFF2-40B4-BE49-F238E27FC236}">
                <a16:creationId xmlns:a16="http://schemas.microsoft.com/office/drawing/2014/main" id="{3ABC94DA-50A1-40CF-91FD-9C731F400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44561" y="-1355929"/>
            <a:ext cx="3987340" cy="688077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2762835E-D6E2-4381-90FB-384395FFD65E}"/>
              </a:ext>
            </a:extLst>
          </p:cNvPr>
          <p:cNvSpPr txBox="1"/>
          <p:nvPr/>
        </p:nvSpPr>
        <p:spPr>
          <a:xfrm>
            <a:off x="515258" y="478971"/>
            <a:ext cx="6262913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 Keď v televízii nič poriadne nedávali, mohli by sme si vybrať jeden z tých max. 25 filmov, ktoré by sme mali doma na VHS-</a:t>
            </a:r>
            <a:r>
              <a:rPr lang="sk-SK" sz="3200" err="1">
                <a:latin typeface="Times"/>
                <a:cs typeface="Times"/>
              </a:rPr>
              <a:t>kách</a:t>
            </a:r>
            <a:r>
              <a:rPr lang="sk-SK" sz="3200">
                <a:latin typeface="Times"/>
                <a:cs typeface="Times"/>
              </a:rPr>
              <a:t> nekvalitne nahraté z káblovky.</a:t>
            </a:r>
            <a:endParaRPr lang="sk-SK" sz="3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207821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5" descr="Obrázok, na ktorom je meter&#10;&#10;Popis vygenerovaný s veľmi vysokou spoľahlivosťou">
            <a:extLst>
              <a:ext uri="{FF2B5EF4-FFF2-40B4-BE49-F238E27FC236}">
                <a16:creationId xmlns:a16="http://schemas.microsoft.com/office/drawing/2014/main" id="{328AAA51-1613-4BE7-903F-122C263F9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728" y="3795233"/>
            <a:ext cx="5675745" cy="2911566"/>
          </a:xfrm>
          <a:prstGeom prst="rect">
            <a:avLst/>
          </a:prstGeom>
        </p:spPr>
      </p:pic>
      <p:pic>
        <p:nvPicPr>
          <p:cNvPr id="4" name="Obrázok 5" descr="Obrázok, na ktorom je hodiny, sedenie, malé, stôl&#10;&#10;Popis vygenerovaný s veľmi vysokou spoľahlivosťou">
            <a:extLst>
              <a:ext uri="{FF2B5EF4-FFF2-40B4-BE49-F238E27FC236}">
                <a16:creationId xmlns:a16="http://schemas.microsoft.com/office/drawing/2014/main" id="{1DED4059-3508-4C17-99AB-8930C523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59" y="4087459"/>
            <a:ext cx="2743200" cy="2094046"/>
          </a:xfrm>
          <a:prstGeom prst="rect">
            <a:avLst/>
          </a:prstGeom>
        </p:spPr>
      </p:pic>
      <p:pic>
        <p:nvPicPr>
          <p:cNvPr id="7" name="Obrázok 7" descr="Obrázok, na ktorom je jedlo, vták&#10;&#10;Popis vygenerovaný s veľmi vysokou spoľahlivosťou">
            <a:extLst>
              <a:ext uri="{FF2B5EF4-FFF2-40B4-BE49-F238E27FC236}">
                <a16:creationId xmlns:a16="http://schemas.microsoft.com/office/drawing/2014/main" id="{0EEC2B7F-BD05-49E4-9ED2-A465172CE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626623" y="-3300806"/>
            <a:ext cx="3551911" cy="10377713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CAE2DB04-2882-4861-A545-7FD1BE129037}"/>
              </a:ext>
            </a:extLst>
          </p:cNvPr>
          <p:cNvSpPr txBox="1"/>
          <p:nvPr/>
        </p:nvSpPr>
        <p:spPr>
          <a:xfrm>
            <a:off x="4717142" y="509907"/>
            <a:ext cx="747485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sk-SK" sz="3200">
                <a:latin typeface="Times"/>
                <a:cs typeface="Times"/>
              </a:rPr>
              <a:t>Čas by sme si krátili počúvaním</a:t>
            </a:r>
            <a:endParaRPr lang="sk-SK" sz="3200">
              <a:latin typeface="Calibri" panose="020F0502020204030204"/>
              <a:cs typeface="Calibri" panose="020F0502020204030204"/>
            </a:endParaRPr>
          </a:p>
          <a:p>
            <a:r>
              <a:rPr lang="sk-SK" sz="3200">
                <a:latin typeface="Times"/>
                <a:cs typeface="Times"/>
              </a:rPr>
              <a:t>obľúbenej pesničky, ktorú by sme mohli stále dookola počúvať len na kazetkách. Neexistovalo však žiadne tlačidlo REPLAY, a tak by sme ich museli pretáčať ručne.</a:t>
            </a:r>
            <a:endParaRPr lang="sk-SK" sz="3200">
              <a:cs typeface="Calibri" panose="020F0502020204030204"/>
            </a:endParaRPr>
          </a:p>
        </p:txBody>
      </p:sp>
      <p:pic>
        <p:nvPicPr>
          <p:cNvPr id="12" name="Obrázok 12" descr="Obrázok, na ktorom je vnútri, rôzne, niekoľko, vyplnené&#10;&#10;Popis vygenerovaný s veľmi vysokou spoľahlivosťou">
            <a:extLst>
              <a:ext uri="{FF2B5EF4-FFF2-40B4-BE49-F238E27FC236}">
                <a16:creationId xmlns:a16="http://schemas.microsoft.com/office/drawing/2014/main" id="{5A461F51-CC26-4F14-80ED-350FBEEC5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29" y="573104"/>
            <a:ext cx="3526971" cy="34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56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Application>Microsoft Office PowerPoint</Application>
  <PresentationFormat>Širokouhlá</PresentationFormat>
  <Slides>14</Slides>
  <Notes>0</Notes>
  <HiddenSlides>0</HiddenSlide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15" baseType="lpstr"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revision>27</cp:revision>
  <dcterms:created xsi:type="dcterms:W3CDTF">2020-05-05T08:31:34Z</dcterms:created>
  <dcterms:modified xsi:type="dcterms:W3CDTF">2020-05-19T08:07:59Z</dcterms:modified>
</cp:coreProperties>
</file>